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notesSlides/notesSlide1.xml" ContentType="application/vnd.openxmlformats-officedocument.presentationml.notesSlide+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26"/>
  </p:notesMasterIdLst>
  <p:handoutMasterIdLst>
    <p:handoutMasterId r:id="rId27"/>
  </p:handoutMasterIdLst>
  <p:sldIdLst>
    <p:sldId id="269" r:id="rId3"/>
    <p:sldId id="298" r:id="rId4"/>
    <p:sldId id="299" r:id="rId5"/>
    <p:sldId id="271" r:id="rId6"/>
    <p:sldId id="281" r:id="rId7"/>
    <p:sldId id="285" r:id="rId8"/>
    <p:sldId id="288" r:id="rId9"/>
    <p:sldId id="289" r:id="rId10"/>
    <p:sldId id="284" r:id="rId11"/>
    <p:sldId id="282" r:id="rId12"/>
    <p:sldId id="279" r:id="rId13"/>
    <p:sldId id="274" r:id="rId14"/>
    <p:sldId id="283" r:id="rId15"/>
    <p:sldId id="290" r:id="rId16"/>
    <p:sldId id="291" r:id="rId17"/>
    <p:sldId id="292" r:id="rId18"/>
    <p:sldId id="293" r:id="rId19"/>
    <p:sldId id="294" r:id="rId20"/>
    <p:sldId id="295" r:id="rId21"/>
    <p:sldId id="296" r:id="rId22"/>
    <p:sldId id="297" r:id="rId23"/>
    <p:sldId id="300" r:id="rId24"/>
    <p:sldId id="280" r:id="rId25"/>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8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86" d="100"/>
          <a:sy n="86" d="100"/>
        </p:scale>
        <p:origin x="614" y="48"/>
      </p:cViewPr>
      <p:guideLst>
        <p:guide orient="horz" pos="2136"/>
        <p:guide pos="388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handoutMaster" Target="handoutMasters/handoutMaster1.xml"/><Relationship Id="rId30" Type="http://schemas.openxmlformats.org/officeDocument/2006/relationships/presProps" Target="presProp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2024/5/10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2024/5/10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78.xml"/><Relationship Id="rId13" Type="http://schemas.openxmlformats.org/officeDocument/2006/relationships/image" Target="../media/image1.png"/><Relationship Id="rId3" Type="http://schemas.openxmlformats.org/officeDocument/2006/relationships/tags" Target="../tags/tag73.xml"/><Relationship Id="rId7" Type="http://schemas.openxmlformats.org/officeDocument/2006/relationships/tags" Target="../tags/tag77.xml"/><Relationship Id="rId12" Type="http://schemas.openxmlformats.org/officeDocument/2006/relationships/slideMaster" Target="../slideMasters/slideMaster2.xml"/><Relationship Id="rId17" Type="http://schemas.microsoft.com/office/2007/relationships/hdphoto" Target="../media/hdphoto2.wdp"/><Relationship Id="rId2" Type="http://schemas.openxmlformats.org/officeDocument/2006/relationships/tags" Target="../tags/tag72.xml"/><Relationship Id="rId16" Type="http://schemas.openxmlformats.org/officeDocument/2006/relationships/image" Target="../media/image2.png"/><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tags" Target="../tags/tag81.xml"/><Relationship Id="rId5" Type="http://schemas.openxmlformats.org/officeDocument/2006/relationships/tags" Target="../tags/tag75.xml"/><Relationship Id="rId15" Type="http://schemas.openxmlformats.org/officeDocument/2006/relationships/image" Target="NULL" TargetMode="External"/><Relationship Id="rId10" Type="http://schemas.openxmlformats.org/officeDocument/2006/relationships/tags" Target="../tags/tag80.xml"/><Relationship Id="rId4" Type="http://schemas.openxmlformats.org/officeDocument/2006/relationships/tags" Target="../tags/tag74.xml"/><Relationship Id="rId9" Type="http://schemas.openxmlformats.org/officeDocument/2006/relationships/tags" Target="../tags/tag79.xml"/><Relationship Id="rId14" Type="http://schemas.microsoft.com/office/2007/relationships/hdphoto" Target="../media/hdphoto1.wdp"/></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slideMaster" Target="../slideMasters/slideMaster2.xml"/><Relationship Id="rId5" Type="http://schemas.openxmlformats.org/officeDocument/2006/relationships/tags" Target="../tags/tag86.xml"/><Relationship Id="rId4" Type="http://schemas.openxmlformats.org/officeDocument/2006/relationships/tags" Target="../tags/tag85.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94.xml"/><Relationship Id="rId13" Type="http://schemas.openxmlformats.org/officeDocument/2006/relationships/image" Target="../media/image4.png"/><Relationship Id="rId3" Type="http://schemas.openxmlformats.org/officeDocument/2006/relationships/tags" Target="../tags/tag89.xml"/><Relationship Id="rId7" Type="http://schemas.openxmlformats.org/officeDocument/2006/relationships/tags" Target="../tags/tag93.xml"/><Relationship Id="rId12" Type="http://schemas.openxmlformats.org/officeDocument/2006/relationships/image" Target="NULL" TargetMode="External"/><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tags" Target="../tags/tag92.xml"/><Relationship Id="rId11" Type="http://schemas.microsoft.com/office/2007/relationships/hdphoto" Target="../media/hdphoto3.wdp"/><Relationship Id="rId5" Type="http://schemas.openxmlformats.org/officeDocument/2006/relationships/tags" Target="../tags/tag91.xml"/><Relationship Id="rId10" Type="http://schemas.openxmlformats.org/officeDocument/2006/relationships/image" Target="../media/image3.png"/><Relationship Id="rId4" Type="http://schemas.openxmlformats.org/officeDocument/2006/relationships/tags" Target="../tags/tag90.xml"/><Relationship Id="rId9" Type="http://schemas.openxmlformats.org/officeDocument/2006/relationships/slideMaster" Target="../slideMasters/slideMaster2.xml"/><Relationship Id="rId14" Type="http://schemas.microsoft.com/office/2007/relationships/hdphoto" Target="../media/hdphoto4.wdp"/></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102.xml"/><Relationship Id="rId3" Type="http://schemas.openxmlformats.org/officeDocument/2006/relationships/tags" Target="../tags/tag97.xml"/><Relationship Id="rId7" Type="http://schemas.openxmlformats.org/officeDocument/2006/relationships/tags" Target="../tags/tag101.xml"/><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tags" Target="../tags/tag100.xml"/><Relationship Id="rId5" Type="http://schemas.openxmlformats.org/officeDocument/2006/relationships/tags" Target="../tags/tag99.xml"/><Relationship Id="rId10" Type="http://schemas.openxmlformats.org/officeDocument/2006/relationships/slideMaster" Target="../slideMasters/slideMaster2.xml"/><Relationship Id="rId4" Type="http://schemas.openxmlformats.org/officeDocument/2006/relationships/tags" Target="../tags/tag98.xml"/><Relationship Id="rId9" Type="http://schemas.openxmlformats.org/officeDocument/2006/relationships/tags" Target="../tags/tag103.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106.xml"/><Relationship Id="rId7" Type="http://schemas.openxmlformats.org/officeDocument/2006/relationships/slideMaster" Target="../slideMasters/slideMaster2.xml"/><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117.xml"/><Relationship Id="rId3" Type="http://schemas.openxmlformats.org/officeDocument/2006/relationships/tags" Target="../tags/tag112.xml"/><Relationship Id="rId7" Type="http://schemas.openxmlformats.org/officeDocument/2006/relationships/tags" Target="../tags/tag116.xml"/><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tags" Target="../tags/tag115.xml"/><Relationship Id="rId5" Type="http://schemas.openxmlformats.org/officeDocument/2006/relationships/tags" Target="../tags/tag114.xml"/><Relationship Id="rId4" Type="http://schemas.openxmlformats.org/officeDocument/2006/relationships/tags" Target="../tags/tag113.xml"/><Relationship Id="rId9"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20.xml"/><Relationship Id="rId2" Type="http://schemas.openxmlformats.org/officeDocument/2006/relationships/tags" Target="../tags/tag119.xml"/><Relationship Id="rId1" Type="http://schemas.openxmlformats.org/officeDocument/2006/relationships/tags" Target="../tags/tag118.xml"/><Relationship Id="rId5" Type="http://schemas.openxmlformats.org/officeDocument/2006/relationships/slideMaster" Target="../slideMasters/slideMaster2.xml"/><Relationship Id="rId4" Type="http://schemas.openxmlformats.org/officeDocument/2006/relationships/tags" Target="../tags/tag121.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124.xml"/><Relationship Id="rId2" Type="http://schemas.openxmlformats.org/officeDocument/2006/relationships/tags" Target="../tags/tag123.xml"/><Relationship Id="rId1" Type="http://schemas.openxmlformats.org/officeDocument/2006/relationships/tags" Target="../tags/tag122.xml"/><Relationship Id="rId4"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127.xml"/><Relationship Id="rId2" Type="http://schemas.openxmlformats.org/officeDocument/2006/relationships/tags" Target="../tags/tag126.xml"/><Relationship Id="rId1" Type="http://schemas.openxmlformats.org/officeDocument/2006/relationships/tags" Target="../tags/tag125.xml"/><Relationship Id="rId5" Type="http://schemas.openxmlformats.org/officeDocument/2006/relationships/slideMaster" Target="../slideMasters/slideMaster2.xml"/><Relationship Id="rId4" Type="http://schemas.openxmlformats.org/officeDocument/2006/relationships/tags" Target="../tags/tag128.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slideMaster" Target="../slideMasters/slideMaster2.xml"/><Relationship Id="rId5" Type="http://schemas.openxmlformats.org/officeDocument/2006/relationships/tags" Target="../tags/tag133.xml"/><Relationship Id="rId4" Type="http://schemas.openxmlformats.org/officeDocument/2006/relationships/tags" Target="../tags/tag132.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141.xml"/><Relationship Id="rId13" Type="http://schemas.openxmlformats.org/officeDocument/2006/relationships/image" Target="../media/image5.png"/><Relationship Id="rId3" Type="http://schemas.openxmlformats.org/officeDocument/2006/relationships/tags" Target="../tags/tag136.xml"/><Relationship Id="rId7" Type="http://schemas.openxmlformats.org/officeDocument/2006/relationships/tags" Target="../tags/tag140.xml"/><Relationship Id="rId12" Type="http://schemas.openxmlformats.org/officeDocument/2006/relationships/slideMaster" Target="../slideMasters/slideMaster2.xml"/><Relationship Id="rId17" Type="http://schemas.microsoft.com/office/2007/relationships/hdphoto" Target="../media/hdphoto6.wdp"/><Relationship Id="rId2" Type="http://schemas.openxmlformats.org/officeDocument/2006/relationships/tags" Target="../tags/tag135.xml"/><Relationship Id="rId16" Type="http://schemas.openxmlformats.org/officeDocument/2006/relationships/image" Target="../media/image6.png"/><Relationship Id="rId1" Type="http://schemas.openxmlformats.org/officeDocument/2006/relationships/tags" Target="../tags/tag134.xml"/><Relationship Id="rId6" Type="http://schemas.openxmlformats.org/officeDocument/2006/relationships/tags" Target="../tags/tag139.xml"/><Relationship Id="rId11" Type="http://schemas.openxmlformats.org/officeDocument/2006/relationships/tags" Target="../tags/tag144.xml"/><Relationship Id="rId5" Type="http://schemas.openxmlformats.org/officeDocument/2006/relationships/tags" Target="../tags/tag138.xml"/><Relationship Id="rId15" Type="http://schemas.openxmlformats.org/officeDocument/2006/relationships/image" Target="NULL" TargetMode="External"/><Relationship Id="rId10" Type="http://schemas.openxmlformats.org/officeDocument/2006/relationships/tags" Target="../tags/tag143.xml"/><Relationship Id="rId4" Type="http://schemas.openxmlformats.org/officeDocument/2006/relationships/tags" Target="../tags/tag137.xml"/><Relationship Id="rId9" Type="http://schemas.openxmlformats.org/officeDocument/2006/relationships/tags" Target="../tags/tag142.xml"/><Relationship Id="rId14" Type="http://schemas.microsoft.com/office/2007/relationships/hdphoto" Target="../media/hdphoto5.wdp"/></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2024/5/10</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2024/5/10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2024/5/10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8" name="Rectangle 41712_#color_$lt2_$lt1-2497&amp;1692"/>
          <p:cNvSpPr/>
          <p:nvPr userDrawn="1">
            <p:custDataLst>
              <p:tags r:id="rId1"/>
            </p:custDataLst>
          </p:nvPr>
        </p:nvSpPr>
        <p:spPr>
          <a:xfrm>
            <a:off x="0" y="0"/>
            <a:ext cx="12192000" cy="6858000"/>
          </a:xfrm>
          <a:prstGeom prst="rect">
            <a:avLst/>
          </a:prstGeom>
          <a:gradFill>
            <a:gsLst>
              <a:gs pos="0">
                <a:schemeClr val="bg2">
                  <a:alpha val="100000"/>
                </a:schemeClr>
              </a:gs>
              <a:gs pos="100000">
                <a:schemeClr val="bg1">
                  <a:alpha val="20000"/>
                </a:schemeClr>
              </a:gs>
            </a:gsLst>
            <a:lin ang="21068358"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9" name="Ellipse 3 (Stroke)_#color_$accent1_$accent1-2499&amp;1970"/>
          <p:cNvSpPr/>
          <p:nvPr userDrawn="1">
            <p:custDataLst>
              <p:tags r:id="rId2"/>
            </p:custDataLst>
          </p:nvPr>
        </p:nvSpPr>
        <p:spPr>
          <a:xfrm rot="18000000">
            <a:off x="607058" y="530854"/>
            <a:ext cx="1512791" cy="1512791"/>
          </a:xfrm>
          <a:custGeom>
            <a:avLst/>
            <a:gdLst/>
            <a:ahLst/>
            <a:cxnLst/>
            <a:rect l="l" t="t" r="r" b="b"/>
            <a:pathLst>
              <a:path w="1512791" h="1512791">
                <a:moveTo>
                  <a:pt x="756395" y="1258791"/>
                </a:moveTo>
                <a:cubicBezTo>
                  <a:pt x="1033860" y="1258791"/>
                  <a:pt x="1258791" y="1033860"/>
                  <a:pt x="1258791" y="756395"/>
                </a:cubicBezTo>
                <a:cubicBezTo>
                  <a:pt x="1258791" y="478930"/>
                  <a:pt x="1033860" y="254000"/>
                  <a:pt x="756395" y="254000"/>
                </a:cubicBezTo>
                <a:cubicBezTo>
                  <a:pt x="478930" y="254000"/>
                  <a:pt x="254000" y="478930"/>
                  <a:pt x="254000" y="756395"/>
                </a:cubicBezTo>
                <a:cubicBezTo>
                  <a:pt x="254000" y="1033860"/>
                  <a:pt x="478930" y="1258791"/>
                  <a:pt x="756395" y="1258791"/>
                </a:cubicBezTo>
                <a:moveTo>
                  <a:pt x="756395" y="1512786"/>
                </a:moveTo>
                <a:cubicBezTo>
                  <a:pt x="1174140" y="1512786"/>
                  <a:pt x="1512786" y="1174140"/>
                  <a:pt x="1512786" y="756395"/>
                </a:cubicBezTo>
                <a:cubicBezTo>
                  <a:pt x="1512786" y="338649"/>
                  <a:pt x="1174140" y="0"/>
                  <a:pt x="756395" y="0"/>
                </a:cubicBezTo>
                <a:cubicBezTo>
                  <a:pt x="338649" y="0"/>
                  <a:pt x="0" y="338649"/>
                  <a:pt x="0" y="756395"/>
                </a:cubicBezTo>
                <a:cubicBezTo>
                  <a:pt x="0" y="1174140"/>
                  <a:pt x="338649" y="1512786"/>
                  <a:pt x="756395" y="1512786"/>
                </a:cubicBezTo>
              </a:path>
            </a:pathLst>
          </a:custGeom>
          <a:gradFill>
            <a:gsLst>
              <a:gs pos="0">
                <a:schemeClr val="accent1">
                  <a:alpha val="50000"/>
                </a:schemeClr>
              </a:gs>
              <a:gs pos="100000">
                <a:schemeClr val="accent1">
                  <a:alpha val="0"/>
                </a:schemeClr>
              </a:gs>
            </a:gsLst>
            <a:lin ang="6032969"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1" name="Ellipse 2 (Stroke)_#color_$accent1_$accent1-2499&amp;1973"/>
          <p:cNvSpPr/>
          <p:nvPr userDrawn="1">
            <p:custDataLst>
              <p:tags r:id="rId3"/>
            </p:custDataLst>
          </p:nvPr>
        </p:nvSpPr>
        <p:spPr>
          <a:xfrm>
            <a:off x="4654686" y="1287993"/>
            <a:ext cx="7537311" cy="5570007"/>
          </a:xfrm>
          <a:custGeom>
            <a:avLst/>
            <a:gdLst/>
            <a:ahLst/>
            <a:cxnLst/>
            <a:rect l="l" t="t" r="r" b="b"/>
            <a:pathLst>
              <a:path w="7537311" h="5570007">
                <a:moveTo>
                  <a:pt x="7537310" y="1653197"/>
                </a:moveTo>
                <a:cubicBezTo>
                  <a:pt x="7210044" y="1223395"/>
                  <a:pt x="6793840" y="850050"/>
                  <a:pt x="6296724" y="563039"/>
                </a:cubicBezTo>
                <a:cubicBezTo>
                  <a:pt x="4289158" y="-596028"/>
                  <a:pt x="1722107" y="91815"/>
                  <a:pt x="563039" y="2099374"/>
                </a:cubicBezTo>
                <a:cubicBezTo>
                  <a:pt x="-70213" y="3196196"/>
                  <a:pt x="-152173" y="4460037"/>
                  <a:pt x="231184" y="5570004"/>
                </a:cubicBezTo>
                <a:lnTo>
                  <a:pt x="3268116" y="5570004"/>
                </a:lnTo>
                <a:cubicBezTo>
                  <a:pt x="2554262" y="5087214"/>
                  <a:pt x="2325154" y="4127310"/>
                  <a:pt x="2762745" y="3369374"/>
                </a:cubicBezTo>
                <a:cubicBezTo>
                  <a:pt x="3220402" y="2576678"/>
                  <a:pt x="4234028" y="2305075"/>
                  <a:pt x="5026724" y="2762745"/>
                </a:cubicBezTo>
                <a:cubicBezTo>
                  <a:pt x="5819419" y="3220402"/>
                  <a:pt x="6091022" y="4234028"/>
                  <a:pt x="5633364" y="5026724"/>
                </a:cubicBezTo>
                <a:cubicBezTo>
                  <a:pt x="5503774" y="5251171"/>
                  <a:pt x="5329619" y="5433835"/>
                  <a:pt x="5128539" y="5570004"/>
                </a:cubicBezTo>
                <a:lnTo>
                  <a:pt x="7537310" y="5570004"/>
                </a:lnTo>
                <a:lnTo>
                  <a:pt x="7537310" y="1653197"/>
                </a:lnTo>
              </a:path>
            </a:pathLst>
          </a:custGeom>
          <a:gradFill>
            <a:gsLst>
              <a:gs pos="0">
                <a:schemeClr val="accent1">
                  <a:alpha val="80000"/>
                </a:schemeClr>
              </a:gs>
              <a:gs pos="100000">
                <a:schemeClr val="accent1">
                  <a:alpha val="0"/>
                </a:schemeClr>
              </a:gs>
            </a:gsLst>
            <a:lin ang="11735572"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2" name="Ellipse 1 (Stroke)_#color_$accent1_$accent1-2499&amp;1976"/>
          <p:cNvSpPr/>
          <p:nvPr userDrawn="1">
            <p:custDataLst>
              <p:tags r:id="rId4"/>
            </p:custDataLst>
          </p:nvPr>
        </p:nvSpPr>
        <p:spPr>
          <a:xfrm>
            <a:off x="5061458" y="0"/>
            <a:ext cx="7130538" cy="5729093"/>
          </a:xfrm>
          <a:custGeom>
            <a:avLst/>
            <a:gdLst/>
            <a:ahLst/>
            <a:cxnLst/>
            <a:rect l="l" t="t" r="r" b="b"/>
            <a:pathLst>
              <a:path w="7130538" h="5729093">
                <a:moveTo>
                  <a:pt x="2597976" y="0"/>
                </a:moveTo>
                <a:cubicBezTo>
                  <a:pt x="2888412" y="1061763"/>
                  <a:pt x="3581235" y="2013877"/>
                  <a:pt x="4609846" y="2607742"/>
                </a:cubicBezTo>
                <a:cubicBezTo>
                  <a:pt x="5403393" y="3065894"/>
                  <a:pt x="6281674" y="3244367"/>
                  <a:pt x="7130542" y="3173730"/>
                </a:cubicBezTo>
                <a:lnTo>
                  <a:pt x="7130542" y="5719559"/>
                </a:lnTo>
                <a:cubicBezTo>
                  <a:pt x="5849061" y="5787123"/>
                  <a:pt x="4533989" y="5496890"/>
                  <a:pt x="3339846" y="4807445"/>
                </a:cubicBezTo>
                <a:cubicBezTo>
                  <a:pt x="1494117" y="3741814"/>
                  <a:pt x="329867" y="1949120"/>
                  <a:pt x="0" y="0"/>
                </a:cubicBezTo>
                <a:lnTo>
                  <a:pt x="2597976" y="0"/>
                </a:lnTo>
              </a:path>
            </a:pathLst>
          </a:custGeom>
          <a:gradFill>
            <a:gsLst>
              <a:gs pos="0">
                <a:schemeClr val="accent1">
                  <a:alpha val="80000"/>
                </a:schemeClr>
              </a:gs>
              <a:gs pos="100000">
                <a:schemeClr val="accent1">
                  <a:alpha val="0"/>
                </a:schemeClr>
              </a:gs>
            </a:gsLst>
            <a:lin ang="6032969"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pic>
        <p:nvPicPr>
          <p:cNvPr id="13" name="图片 12" descr="C:/Users/kingsoft/AppData/Local/Temp/fig2wpp/@png2x_pic1-2490&amp;1162.png"/>
          <p:cNvPicPr>
            <a:picLocks noChangeAspect="1"/>
          </p:cNvPicPr>
          <p:nvPr userDrawn="1">
            <p:custDataLst>
              <p:tags r:id="rId5"/>
            </p:custDataLst>
          </p:nvPr>
        </p:nvPicPr>
        <p:blipFill>
          <a:blip r:embed="rId13" r:link="rId15">
            <a:duotone>
              <a:schemeClr val="accent1">
                <a:shade val="45000"/>
                <a:satMod val="135000"/>
              </a:schemeClr>
              <a:prstClr val="white"/>
            </a:duotone>
            <a:extLst>
              <a:ext uri="{BEBA8EAE-BF5A-486C-A8C5-ECC9F3942E4B}">
                <a14:imgProps xmlns:a14="http://schemas.microsoft.com/office/drawing/2010/main">
                  <a14:imgLayer r:embed="rId14">
                    <a14:imgEffect>
                      <a14:brightnessContrast bright="-25000" contrast="60000"/>
                    </a14:imgEffect>
                    <a14:imgEffect>
                      <a14:colorTemperature colorTemp="5900"/>
                    </a14:imgEffect>
                    <a14:imgEffect>
                      <a14:saturation sat="400000"/>
                    </a14:imgEffect>
                  </a14:imgLayer>
                </a14:imgProps>
              </a:ext>
            </a:extLst>
          </a:blip>
          <a:stretch>
            <a:fillRect/>
          </a:stretch>
        </p:blipFill>
        <p:spPr>
          <a:xfrm>
            <a:off x="5918200" y="0"/>
            <a:ext cx="6273800" cy="6858000"/>
          </a:xfrm>
          <a:prstGeom prst="rect">
            <a:avLst/>
          </a:prstGeom>
        </p:spPr>
      </p:pic>
      <p:pic>
        <p:nvPicPr>
          <p:cNvPr id="15" name="图片 14" descr="C:/Users/kingsoft/AppData/Local/Temp/fig2wpp/@png2x_pic2-2497&amp;1319.png"/>
          <p:cNvPicPr>
            <a:picLocks noChangeAspect="1"/>
          </p:cNvPicPr>
          <p:nvPr userDrawn="1">
            <p:custDataLst>
              <p:tags r:id="rId6"/>
            </p:custDataLst>
          </p:nvPr>
        </p:nvPicPr>
        <p:blipFill>
          <a:blip r:embed="rId16" r:link="rId15">
            <a:duotone>
              <a:schemeClr val="accent1">
                <a:shade val="45000"/>
                <a:satMod val="135000"/>
              </a:schemeClr>
              <a:prstClr val="white"/>
            </a:duotone>
            <a:extLst>
              <a:ext uri="{BEBA8EAE-BF5A-486C-A8C5-ECC9F3942E4B}">
                <a14:imgProps xmlns:a14="http://schemas.microsoft.com/office/drawing/2010/main">
                  <a14:imgLayer r:embed="rId17">
                    <a14:imgEffect>
                      <a14:brightnessContrast bright="-25000" contrast="60000"/>
                    </a14:imgEffect>
                  </a14:imgLayer>
                </a14:imgProps>
              </a:ext>
            </a:extLst>
          </a:blip>
          <a:stretch>
            <a:fillRect/>
          </a:stretch>
        </p:blipFill>
        <p:spPr>
          <a:xfrm>
            <a:off x="7929880" y="870585"/>
            <a:ext cx="3313430" cy="3271520"/>
          </a:xfrm>
          <a:prstGeom prst="rect">
            <a:avLst/>
          </a:prstGeom>
        </p:spPr>
      </p:pic>
      <p:sp>
        <p:nvSpPr>
          <p:cNvPr id="2" name="标题 1"/>
          <p:cNvSpPr>
            <a:spLocks noGrp="1"/>
          </p:cNvSpPr>
          <p:nvPr>
            <p:ph type="ctrTitle"/>
            <p:custDataLst>
              <p:tags r:id="rId7"/>
            </p:custDataLst>
          </p:nvPr>
        </p:nvSpPr>
        <p:spPr>
          <a:xfrm>
            <a:off x="975870" y="1194896"/>
            <a:ext cx="5265606" cy="4459954"/>
          </a:xfrm>
        </p:spPr>
        <p:txBody>
          <a:bodyPr wrap="square" anchor="ctr">
            <a:normAutofit/>
          </a:bodyPr>
          <a:lstStyle>
            <a:lvl1pPr algn="l">
              <a:lnSpc>
                <a:spcPct val="100000"/>
              </a:lnSpc>
              <a:defRPr sz="6600">
                <a:solidFill>
                  <a:schemeClr val="tx2"/>
                </a:solidFill>
                <a:latin typeface="+mj-ea"/>
                <a:ea typeface="+mj-ea"/>
              </a:defRPr>
            </a:lvl1pPr>
          </a:lstStyle>
          <a:p>
            <a:r>
              <a:rPr lang="zh-CN" altLang="en-US" dirty="0"/>
              <a:t>单击此处编辑母版标题样式</a:t>
            </a:r>
          </a:p>
        </p:txBody>
      </p:sp>
      <p:sp>
        <p:nvSpPr>
          <p:cNvPr id="4" name="日期占位符 3"/>
          <p:cNvSpPr>
            <a:spLocks noGrp="1"/>
          </p:cNvSpPr>
          <p:nvPr>
            <p:ph type="dt" sz="half" idx="10"/>
            <p:custDataLst>
              <p:tags r:id="rId8"/>
            </p:custDataLst>
          </p:nvPr>
        </p:nvSpPr>
        <p:spPr/>
        <p:txBody>
          <a:bodyPr wrap="square">
            <a:normAutofit/>
          </a:bodyPr>
          <a:lstStyle/>
          <a:p>
            <a:fld id="{5592522B-0F24-4480-B9DD-A9474A6880D6}" type="datetimeFigureOut">
              <a:rPr lang="zh-CN" altLang="en-US" smtClean="0"/>
              <a:t>2024/5/10</a:t>
            </a:fld>
            <a:endParaRPr lang="zh-CN" altLang="en-US" dirty="0"/>
          </a:p>
        </p:txBody>
      </p:sp>
      <p:sp>
        <p:nvSpPr>
          <p:cNvPr id="5" name="页脚占位符 4"/>
          <p:cNvSpPr>
            <a:spLocks noGrp="1"/>
          </p:cNvSpPr>
          <p:nvPr>
            <p:ph type="ftr" sz="quarter" idx="11"/>
            <p:custDataLst>
              <p:tags r:id="rId9"/>
            </p:custDataLst>
          </p:nvPr>
        </p:nvSpPr>
        <p:spPr/>
        <p:txBody>
          <a:bodyPr>
            <a:normAutofit/>
          </a:bodyPr>
          <a:lstStyle/>
          <a:p>
            <a:endParaRPr lang="zh-CN" altLang="en-US" dirty="0"/>
          </a:p>
        </p:txBody>
      </p:sp>
      <p:sp>
        <p:nvSpPr>
          <p:cNvPr id="6" name="灯片编号占位符 5"/>
          <p:cNvSpPr>
            <a:spLocks noGrp="1"/>
          </p:cNvSpPr>
          <p:nvPr>
            <p:ph type="sldNum" sz="quarter" idx="12"/>
            <p:custDataLst>
              <p:tags r:id="rId10"/>
            </p:custDataLst>
          </p:nvPr>
        </p:nvSpPr>
        <p:spPr>
          <a:xfrm>
            <a:off x="8610600" y="6356350"/>
            <a:ext cx="2743200" cy="365125"/>
          </a:xfrm>
        </p:spPr>
        <p:txBody>
          <a:bodyPr wrap="square">
            <a:normAutofit/>
          </a:bodyPr>
          <a:lstStyle/>
          <a:p>
            <a:fld id="{BE5F26B5-172A-4DC2-B0B7-181CFC56B87C}" type="slidenum">
              <a:rPr lang="zh-CN" altLang="en-US" smtClean="0"/>
              <a:t>‹#›</a:t>
            </a:fld>
            <a:endParaRPr lang="zh-CN" altLang="en-US"/>
          </a:p>
        </p:txBody>
      </p:sp>
      <p:sp>
        <p:nvSpPr>
          <p:cNvPr id="24" name="署名占位符 10"/>
          <p:cNvSpPr>
            <a:spLocks noGrp="1"/>
          </p:cNvSpPr>
          <p:nvPr>
            <p:ph type="body" sz="quarter" idx="17" hasCustomPrompt="1"/>
            <p:custDataLst>
              <p:tags r:id="rId11"/>
            </p:custDataLst>
          </p:nvPr>
        </p:nvSpPr>
        <p:spPr>
          <a:xfrm>
            <a:off x="975870" y="5747947"/>
            <a:ext cx="5265606" cy="534160"/>
          </a:xfrm>
        </p:spPr>
        <p:txBody>
          <a:bodyPr wrap="square" anchor="t">
            <a:normAutofit/>
          </a:bodyPr>
          <a:lstStyle>
            <a:lvl1pPr marL="0" indent="0" algn="l">
              <a:lnSpc>
                <a:spcPct val="100000"/>
              </a:lnSpc>
              <a:buNone/>
              <a:defRPr sz="2400">
                <a:solidFill>
                  <a:schemeClr val="tx2"/>
                </a:solidFill>
              </a:defRPr>
            </a:lvl1pPr>
          </a:lstStyle>
          <a:p>
            <a:pPr lvl="0"/>
            <a:r>
              <a:rPr lang="zh-CN" altLang="en-US" dirty="0"/>
              <a:t>署名</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wrap="square" anchor="b">
            <a:normAutofit/>
          </a:bodyPr>
          <a:lstStyle>
            <a:lvl1pPr>
              <a:defRPr sz="3600">
                <a:solidFill>
                  <a:schemeClr val="tx2"/>
                </a:solidFill>
              </a:defRPr>
            </a:lvl1pPr>
          </a:lstStyle>
          <a:p>
            <a:r>
              <a:rPr lang="zh-CN" altLang="en-US" dirty="0"/>
              <a:t>单击此处编辑母版标题样式</a:t>
            </a:r>
          </a:p>
        </p:txBody>
      </p:sp>
      <p:sp>
        <p:nvSpPr>
          <p:cNvPr id="3" name="内容占位符 2"/>
          <p:cNvSpPr>
            <a:spLocks noGrp="1"/>
          </p:cNvSpPr>
          <p:nvPr>
            <p:ph idx="1"/>
            <p:custDataLst>
              <p:tags r:id="rId2"/>
            </p:custDataLst>
          </p:nvPr>
        </p:nvSpPr>
        <p:spPr/>
        <p:txBody>
          <a:bodyPr wrap="square">
            <a:normAutofit/>
          </a:bodyPr>
          <a:lstStyle>
            <a:lvl1pPr>
              <a:defRPr>
                <a:solidFill>
                  <a:schemeClr val="tx2"/>
                </a:solidFill>
              </a:defRPr>
            </a:lvl1p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3"/>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t>2024/5/10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目录">
    <p:spTree>
      <p:nvGrpSpPr>
        <p:cNvPr id="1" name=""/>
        <p:cNvGrpSpPr/>
        <p:nvPr/>
      </p:nvGrpSpPr>
      <p:grpSpPr>
        <a:xfrm>
          <a:off x="0" y="0"/>
          <a:ext cx="0" cy="0"/>
          <a:chOff x="0" y="0"/>
          <a:chExt cx="0" cy="0"/>
        </a:xfrm>
      </p:grpSpPr>
      <p:sp>
        <p:nvSpPr>
          <p:cNvPr id="5" name="Rectangle 41712_#color_$lt2_$lt1-2499&amp;1982"/>
          <p:cNvSpPr/>
          <p:nvPr userDrawn="1">
            <p:custDataLst>
              <p:tags r:id="rId1"/>
            </p:custDataLst>
          </p:nvPr>
        </p:nvSpPr>
        <p:spPr>
          <a:xfrm>
            <a:off x="1200" y="0"/>
            <a:ext cx="12189600" cy="6858000"/>
          </a:xfrm>
          <a:prstGeom prst="rect">
            <a:avLst/>
          </a:prstGeom>
          <a:gradFill>
            <a:gsLst>
              <a:gs pos="0">
                <a:schemeClr val="bg2">
                  <a:alpha val="100000"/>
                </a:schemeClr>
              </a:gs>
              <a:gs pos="100000">
                <a:schemeClr val="bg1">
                  <a:alpha val="20000"/>
                </a:schemeClr>
              </a:gs>
            </a:gsLst>
            <a:lin ang="21068358"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6" name="Ellipse 2 (Stroke)_#color_$accent1_$accent1-2499&amp;1986"/>
          <p:cNvSpPr/>
          <p:nvPr userDrawn="1">
            <p:custDataLst>
              <p:tags r:id="rId2"/>
            </p:custDataLst>
          </p:nvPr>
        </p:nvSpPr>
        <p:spPr>
          <a:xfrm flipV="1">
            <a:off x="0" y="0"/>
            <a:ext cx="5658124" cy="6858000"/>
          </a:xfrm>
          <a:custGeom>
            <a:avLst/>
            <a:gdLst/>
            <a:ahLst/>
            <a:cxnLst/>
            <a:rect l="l" t="t" r="r" b="b"/>
            <a:pathLst>
              <a:path w="5658124" h="6858000">
                <a:moveTo>
                  <a:pt x="0" y="5525618"/>
                </a:moveTo>
                <a:lnTo>
                  <a:pt x="0" y="6858000"/>
                </a:lnTo>
                <a:lnTo>
                  <a:pt x="3952723" y="6858000"/>
                </a:lnTo>
                <a:cubicBezTo>
                  <a:pt x="4263555" y="6581902"/>
                  <a:pt x="4545228" y="6262802"/>
                  <a:pt x="4788687" y="5902452"/>
                </a:cubicBezTo>
                <a:cubicBezTo>
                  <a:pt x="6036386" y="4055707"/>
                  <a:pt x="5904421" y="1682179"/>
                  <a:pt x="4628604" y="0"/>
                </a:cubicBezTo>
                <a:lnTo>
                  <a:pt x="0" y="0"/>
                </a:lnTo>
                <a:lnTo>
                  <a:pt x="0" y="603432"/>
                </a:lnTo>
                <a:cubicBezTo>
                  <a:pt x="665350" y="444720"/>
                  <a:pt x="1392542" y="554733"/>
                  <a:pt x="2003997" y="967848"/>
                </a:cubicBezTo>
                <a:cubicBezTo>
                  <a:pt x="3161767" y="1750060"/>
                  <a:pt x="3466224" y="3322726"/>
                  <a:pt x="2684005" y="4480497"/>
                </a:cubicBezTo>
                <a:cubicBezTo>
                  <a:pt x="2077364" y="5378412"/>
                  <a:pt x="995265" y="5763070"/>
                  <a:pt x="0" y="5525618"/>
                </a:cubicBezTo>
              </a:path>
            </a:pathLst>
          </a:custGeom>
          <a:gradFill>
            <a:gsLst>
              <a:gs pos="0">
                <a:schemeClr val="accent1">
                  <a:alpha val="61000"/>
                </a:schemeClr>
              </a:gs>
              <a:gs pos="100000">
                <a:schemeClr val="accent1">
                  <a:alpha val="0"/>
                </a:schemeClr>
              </a:gs>
            </a:gsLst>
            <a:lin ang="11327290" scaled="0"/>
          </a:gradFill>
          <a:ln w="25400">
            <a:noFill/>
          </a:ln>
          <a:effectLst/>
        </p:spPr>
        <p:style>
          <a:lnRef idx="2">
            <a:schemeClr val="accent1">
              <a:lumMod val="75000"/>
            </a:schemeClr>
          </a:lnRef>
          <a:fillRef idx="1">
            <a:schemeClr val="accent1"/>
          </a:fillRef>
          <a:effectRef idx="0">
            <a:srgbClr val="FFFFFF"/>
          </a:effectRef>
          <a:fontRef idx="minor">
            <a:schemeClr val="lt1"/>
          </a:fontRef>
        </p:style>
      </p:sp>
      <p:pic>
        <p:nvPicPr>
          <p:cNvPr id="10" name="图片 9" descr="C:/Users/kingsoft/AppData/Local/Temp/fig2wpp/@png2x_pic2-2497&amp;1736.png"/>
          <p:cNvPicPr>
            <a:picLocks noChangeAspect="1"/>
          </p:cNvPicPr>
          <p:nvPr userDrawn="1">
            <p:custDataLst>
              <p:tags r:id="rId3"/>
            </p:custDataLst>
          </p:nvPr>
        </p:nvPicPr>
        <p:blipFill>
          <a:blip r:embed="rId10" r:link="rId12">
            <a:duotone>
              <a:schemeClr val="accent1">
                <a:shade val="45000"/>
                <a:satMod val="135000"/>
              </a:schemeClr>
              <a:prstClr val="white"/>
            </a:duotone>
            <a:extLst>
              <a:ext uri="{BEBA8EAE-BF5A-486C-A8C5-ECC9F3942E4B}">
                <a14:imgProps xmlns:a14="http://schemas.microsoft.com/office/drawing/2010/main">
                  <a14:imgLayer r:embed="rId11">
                    <a14:imgEffect>
                      <a14:brightnessContrast bright="-25000" contrast="60000"/>
                    </a14:imgEffect>
                  </a14:imgLayer>
                </a14:imgProps>
              </a:ext>
            </a:extLst>
          </a:blip>
          <a:stretch>
            <a:fillRect/>
          </a:stretch>
        </p:blipFill>
        <p:spPr>
          <a:xfrm>
            <a:off x="12700" y="2463800"/>
            <a:ext cx="5016500" cy="4394200"/>
          </a:xfrm>
          <a:prstGeom prst="rect">
            <a:avLst/>
          </a:prstGeom>
        </p:spPr>
      </p:pic>
      <p:pic>
        <p:nvPicPr>
          <p:cNvPr id="11" name="图片 10" descr="C:/Users/kingsoft/AppData/Local/Temp/fig2wpp/@png2x_pic1-2497&amp;1735.png"/>
          <p:cNvPicPr>
            <a:picLocks noChangeAspect="1"/>
          </p:cNvPicPr>
          <p:nvPr userDrawn="1">
            <p:custDataLst>
              <p:tags r:id="rId4"/>
            </p:custDataLst>
          </p:nvPr>
        </p:nvPicPr>
        <p:blipFill>
          <a:blip r:embed="rId13" r:link="rId12">
            <a:duotone>
              <a:schemeClr val="accent1">
                <a:shade val="45000"/>
                <a:satMod val="135000"/>
              </a:schemeClr>
              <a:prstClr val="white"/>
            </a:duotone>
            <a:extLst>
              <a:ext uri="{BEBA8EAE-BF5A-486C-A8C5-ECC9F3942E4B}">
                <a14:imgProps xmlns:a14="http://schemas.microsoft.com/office/drawing/2010/main">
                  <a14:imgLayer r:embed="rId14">
                    <a14:imgEffect>
                      <a14:brightnessContrast bright="-25000" contrast="60000"/>
                    </a14:imgEffect>
                  </a14:imgLayer>
                </a14:imgProps>
              </a:ext>
            </a:extLst>
          </a:blip>
          <a:stretch>
            <a:fillRect/>
          </a:stretch>
        </p:blipFill>
        <p:spPr>
          <a:xfrm>
            <a:off x="12700" y="1282700"/>
            <a:ext cx="2578100" cy="3759200"/>
          </a:xfrm>
          <a:prstGeom prst="rect">
            <a:avLst/>
          </a:prstGeom>
        </p:spPr>
      </p:pic>
      <p:sp>
        <p:nvSpPr>
          <p:cNvPr id="2" name="标题 1"/>
          <p:cNvSpPr>
            <a:spLocks noGrp="1"/>
          </p:cNvSpPr>
          <p:nvPr>
            <p:ph type="title" hasCustomPrompt="1"/>
            <p:custDataLst>
              <p:tags r:id="rId5"/>
            </p:custDataLst>
          </p:nvPr>
        </p:nvSpPr>
        <p:spPr>
          <a:xfrm>
            <a:off x="3404539" y="1565970"/>
            <a:ext cx="2100718" cy="1081088"/>
          </a:xfrm>
        </p:spPr>
        <p:txBody>
          <a:bodyPr wrap="square" anchor="b">
            <a:normAutofit/>
          </a:bodyPr>
          <a:lstStyle>
            <a:lvl1pPr>
              <a:defRPr sz="6000">
                <a:solidFill>
                  <a:schemeClr val="tx2"/>
                </a:solidFill>
                <a:latin typeface="+mj-ea"/>
                <a:ea typeface="+mj-ea"/>
              </a:defRPr>
            </a:lvl1pPr>
          </a:lstStyle>
          <a:p>
            <a:r>
              <a:rPr lang="zh-CN" altLang="en-US" dirty="0"/>
              <a:t>标题</a:t>
            </a:r>
          </a:p>
        </p:txBody>
      </p:sp>
      <p:sp>
        <p:nvSpPr>
          <p:cNvPr id="7" name="日期占位符 3"/>
          <p:cNvSpPr>
            <a:spLocks noGrp="1"/>
          </p:cNvSpPr>
          <p:nvPr>
            <p:ph type="dt" sz="half" idx="10"/>
            <p:custDataLst>
              <p:tags r:id="rId6"/>
            </p:custDataLst>
          </p:nvPr>
        </p:nvSpPr>
        <p:spPr/>
        <p:txBody>
          <a:bodyPr wrap="square">
            <a:normAutofit/>
          </a:bodyPr>
          <a:lstStyle/>
          <a:p>
            <a:fld id="{5592522B-0F24-4480-B9DD-A9474A6880D6}" type="datetimeFigureOut">
              <a:rPr lang="zh-CN" altLang="en-US" smtClean="0"/>
              <a:t>2024/5/10</a:t>
            </a:fld>
            <a:endParaRPr lang="zh-CN" altLang="en-US"/>
          </a:p>
        </p:txBody>
      </p:sp>
      <p:sp>
        <p:nvSpPr>
          <p:cNvPr id="8" name="页脚占位符 4"/>
          <p:cNvSpPr>
            <a:spLocks noGrp="1"/>
          </p:cNvSpPr>
          <p:nvPr>
            <p:ph type="ftr" sz="quarter" idx="11"/>
            <p:custDataLst>
              <p:tags r:id="rId7"/>
            </p:custDataLst>
          </p:nvPr>
        </p:nvSpPr>
        <p:spPr/>
        <p:txBody>
          <a:bodyPr/>
          <a:lstStyle/>
          <a:p>
            <a:endParaRPr lang="zh-CN" altLang="en-US"/>
          </a:p>
        </p:txBody>
      </p:sp>
      <p:sp>
        <p:nvSpPr>
          <p:cNvPr id="9" name="灯片编号占位符 5"/>
          <p:cNvSpPr>
            <a:spLocks noGrp="1"/>
          </p:cNvSpPr>
          <p:nvPr>
            <p:ph type="sldNum" sz="quarter" idx="12"/>
            <p:custDataLst>
              <p:tags r:id="rId8"/>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sp>
        <p:nvSpPr>
          <p:cNvPr id="9" name="Rectangle 41712_#color_$lt2_$lt1-2499&amp;1992"/>
          <p:cNvSpPr/>
          <p:nvPr userDrawn="1">
            <p:custDataLst>
              <p:tags r:id="rId1"/>
            </p:custDataLst>
          </p:nvPr>
        </p:nvSpPr>
        <p:spPr>
          <a:xfrm>
            <a:off x="0" y="0"/>
            <a:ext cx="12192000" cy="6858000"/>
          </a:xfrm>
          <a:prstGeom prst="rect">
            <a:avLst/>
          </a:prstGeom>
          <a:gradFill>
            <a:gsLst>
              <a:gs pos="0">
                <a:schemeClr val="bg2">
                  <a:alpha val="100000"/>
                </a:schemeClr>
              </a:gs>
              <a:gs pos="100000">
                <a:schemeClr val="bg1">
                  <a:alpha val="20000"/>
                </a:schemeClr>
              </a:gs>
            </a:gsLst>
            <a:lin ang="21068358"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0" name="Ellipse 1 (Stroke)_#color_$accent1_$accent1-2499&amp;1995"/>
          <p:cNvSpPr/>
          <p:nvPr userDrawn="1">
            <p:custDataLst>
              <p:tags r:id="rId2"/>
            </p:custDataLst>
          </p:nvPr>
        </p:nvSpPr>
        <p:spPr>
          <a:xfrm>
            <a:off x="0" y="0"/>
            <a:ext cx="6724644" cy="5728950"/>
          </a:xfrm>
          <a:custGeom>
            <a:avLst/>
            <a:gdLst/>
            <a:ahLst/>
            <a:cxnLst/>
            <a:rect l="l" t="t" r="r" b="b"/>
            <a:pathLst>
              <a:path w="6724644" h="5728950">
                <a:moveTo>
                  <a:pt x="0" y="3188424"/>
                </a:moveTo>
                <a:lnTo>
                  <a:pt x="0" y="5728945"/>
                </a:lnTo>
                <a:cubicBezTo>
                  <a:pt x="1151291" y="5721541"/>
                  <a:pt x="2316442" y="5424259"/>
                  <a:pt x="3384804" y="4807445"/>
                </a:cubicBezTo>
                <a:cubicBezTo>
                  <a:pt x="5230533" y="3741814"/>
                  <a:pt x="6394780" y="1949120"/>
                  <a:pt x="6724650" y="0"/>
                </a:cubicBezTo>
                <a:lnTo>
                  <a:pt x="4126662" y="0"/>
                </a:lnTo>
                <a:cubicBezTo>
                  <a:pt x="3836238" y="1061762"/>
                  <a:pt x="3143415" y="2013877"/>
                  <a:pt x="2114804" y="2607742"/>
                </a:cubicBezTo>
                <a:cubicBezTo>
                  <a:pt x="1447178" y="2993187"/>
                  <a:pt x="719590" y="3180677"/>
                  <a:pt x="0" y="3188424"/>
                </a:cubicBezTo>
              </a:path>
            </a:pathLst>
          </a:custGeom>
          <a:gradFill>
            <a:gsLst>
              <a:gs pos="0">
                <a:schemeClr val="accent1">
                  <a:alpha val="38000"/>
                </a:schemeClr>
              </a:gs>
              <a:gs pos="100000">
                <a:schemeClr val="accent1">
                  <a:alpha val="0"/>
                </a:schemeClr>
              </a:gs>
            </a:gsLst>
            <a:lin ang="1890000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1" name="Ellipse 3 (Stroke)_#color_$accent1_$accent1-2499&amp;1966"/>
          <p:cNvSpPr/>
          <p:nvPr userDrawn="1">
            <p:custDataLst>
              <p:tags r:id="rId3"/>
            </p:custDataLst>
          </p:nvPr>
        </p:nvSpPr>
        <p:spPr>
          <a:xfrm>
            <a:off x="9942351" y="665244"/>
            <a:ext cx="1513043" cy="1513043"/>
          </a:xfrm>
          <a:custGeom>
            <a:avLst/>
            <a:gdLst/>
            <a:ahLst/>
            <a:cxnLst/>
            <a:rect l="l" t="t" r="r" b="b"/>
            <a:pathLst>
              <a:path w="1513043" h="1513043">
                <a:moveTo>
                  <a:pt x="321434" y="1007720"/>
                </a:moveTo>
                <a:cubicBezTo>
                  <a:pt x="182702" y="767428"/>
                  <a:pt x="265032" y="460167"/>
                  <a:pt x="505324" y="321434"/>
                </a:cubicBezTo>
                <a:cubicBezTo>
                  <a:pt x="745616" y="182702"/>
                  <a:pt x="1052876" y="265032"/>
                  <a:pt x="1191609" y="505324"/>
                </a:cubicBezTo>
                <a:cubicBezTo>
                  <a:pt x="1330338" y="745616"/>
                  <a:pt x="1248011" y="1052876"/>
                  <a:pt x="1007720" y="1191609"/>
                </a:cubicBezTo>
                <a:cubicBezTo>
                  <a:pt x="767428" y="1330338"/>
                  <a:pt x="460167" y="1248011"/>
                  <a:pt x="321434" y="1007720"/>
                </a:cubicBezTo>
                <a:moveTo>
                  <a:pt x="101464" y="1134720"/>
                </a:moveTo>
                <a:cubicBezTo>
                  <a:pt x="-107409" y="772941"/>
                  <a:pt x="16546" y="310337"/>
                  <a:pt x="378324" y="101464"/>
                </a:cubicBezTo>
                <a:cubicBezTo>
                  <a:pt x="740103" y="-107409"/>
                  <a:pt x="1202707" y="16546"/>
                  <a:pt x="1411580" y="378324"/>
                </a:cubicBezTo>
                <a:cubicBezTo>
                  <a:pt x="1620457" y="740103"/>
                  <a:pt x="1496492" y="1202707"/>
                  <a:pt x="1134720" y="1411580"/>
                </a:cubicBezTo>
                <a:cubicBezTo>
                  <a:pt x="772941" y="1620457"/>
                  <a:pt x="310337" y="1496492"/>
                  <a:pt x="101464" y="1134720"/>
                </a:cubicBezTo>
              </a:path>
            </a:pathLst>
          </a:custGeom>
          <a:gradFill>
            <a:gsLst>
              <a:gs pos="0">
                <a:schemeClr val="accent1">
                  <a:alpha val="25000"/>
                </a:schemeClr>
              </a:gs>
              <a:gs pos="100000">
                <a:schemeClr val="accent1">
                  <a:alpha val="0"/>
                </a:schemeClr>
              </a:gs>
            </a:gsLst>
            <a:lin ang="13232969"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2" name="Ellipse 2 (Stroke)_#color_$accent1_$accent1-2499&amp;1998"/>
          <p:cNvSpPr/>
          <p:nvPr userDrawn="1">
            <p:custDataLst>
              <p:tags r:id="rId4"/>
            </p:custDataLst>
          </p:nvPr>
        </p:nvSpPr>
        <p:spPr>
          <a:xfrm>
            <a:off x="0" y="1288018"/>
            <a:ext cx="7131416" cy="5569982"/>
          </a:xfrm>
          <a:custGeom>
            <a:avLst/>
            <a:gdLst/>
            <a:ahLst/>
            <a:cxnLst/>
            <a:rect l="l" t="t" r="r" b="b"/>
            <a:pathLst>
              <a:path w="7131416" h="5569982">
                <a:moveTo>
                  <a:pt x="6900240" y="5569979"/>
                </a:moveTo>
                <a:cubicBezTo>
                  <a:pt x="7283590" y="4460011"/>
                  <a:pt x="7201624" y="3196196"/>
                  <a:pt x="6568377" y="2099374"/>
                </a:cubicBezTo>
                <a:cubicBezTo>
                  <a:pt x="5409311" y="91815"/>
                  <a:pt x="2842247" y="-596028"/>
                  <a:pt x="834690" y="563039"/>
                </a:cubicBezTo>
                <a:cubicBezTo>
                  <a:pt x="524253" y="742269"/>
                  <a:pt x="245374" y="955167"/>
                  <a:pt x="0" y="1194458"/>
                </a:cubicBezTo>
                <a:lnTo>
                  <a:pt x="0" y="5569979"/>
                </a:lnTo>
                <a:lnTo>
                  <a:pt x="2002841" y="5569979"/>
                </a:lnTo>
                <a:cubicBezTo>
                  <a:pt x="1801774" y="5433822"/>
                  <a:pt x="1627632" y="5251158"/>
                  <a:pt x="1498054" y="5026724"/>
                </a:cubicBezTo>
                <a:cubicBezTo>
                  <a:pt x="1040393" y="4234028"/>
                  <a:pt x="1311986" y="3220402"/>
                  <a:pt x="2104695" y="2762745"/>
                </a:cubicBezTo>
                <a:cubicBezTo>
                  <a:pt x="2897391" y="2305075"/>
                  <a:pt x="3911003" y="2576678"/>
                  <a:pt x="4368673" y="3369374"/>
                </a:cubicBezTo>
                <a:cubicBezTo>
                  <a:pt x="4806264" y="4127297"/>
                  <a:pt x="4577169" y="5087188"/>
                  <a:pt x="3863340" y="5569979"/>
                </a:cubicBezTo>
                <a:lnTo>
                  <a:pt x="6900240" y="5569979"/>
                </a:lnTo>
              </a:path>
            </a:pathLst>
          </a:custGeom>
          <a:gradFill>
            <a:gsLst>
              <a:gs pos="0">
                <a:schemeClr val="accent1">
                  <a:alpha val="75000"/>
                </a:schemeClr>
              </a:gs>
              <a:gs pos="100000">
                <a:schemeClr val="accent1">
                  <a:alpha val="0"/>
                </a:schemeClr>
              </a:gs>
            </a:gsLst>
            <a:lin ang="1852729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2" name="标题 1"/>
          <p:cNvSpPr>
            <a:spLocks noGrp="1"/>
          </p:cNvSpPr>
          <p:nvPr>
            <p:ph type="title" hasCustomPrompt="1"/>
            <p:custDataLst>
              <p:tags r:id="rId5"/>
            </p:custDataLst>
          </p:nvPr>
        </p:nvSpPr>
        <p:spPr>
          <a:xfrm>
            <a:off x="6485641" y="4815291"/>
            <a:ext cx="4988607" cy="1513043"/>
          </a:xfrm>
        </p:spPr>
        <p:txBody>
          <a:bodyPr wrap="square" anchor="t">
            <a:normAutofit/>
          </a:bodyPr>
          <a:lstStyle>
            <a:lvl1pPr algn="r">
              <a:defRPr sz="5000">
                <a:solidFill>
                  <a:schemeClr val="tx2"/>
                </a:solidFill>
                <a:latin typeface="+mj-ea"/>
                <a:ea typeface="+mj-ea"/>
              </a:defRPr>
            </a:lvl1pPr>
          </a:lstStyle>
          <a:p>
            <a:r>
              <a:rPr lang="zh-CN" altLang="en-US" dirty="0"/>
              <a:t>编辑母版标题</a:t>
            </a:r>
          </a:p>
        </p:txBody>
      </p:sp>
      <p:sp>
        <p:nvSpPr>
          <p:cNvPr id="8" name="节编号 3"/>
          <p:cNvSpPr>
            <a:spLocks noGrp="1"/>
          </p:cNvSpPr>
          <p:nvPr>
            <p:ph type="body" sz="quarter" idx="13" hasCustomPrompt="1"/>
            <p:custDataLst>
              <p:tags r:id="rId6"/>
            </p:custDataLst>
          </p:nvPr>
        </p:nvSpPr>
        <p:spPr>
          <a:xfrm>
            <a:off x="6485641" y="2042709"/>
            <a:ext cx="4988607" cy="2608125"/>
          </a:xfrm>
        </p:spPr>
        <p:txBody>
          <a:bodyPr wrap="square" anchor="b">
            <a:normAutofit/>
          </a:bodyPr>
          <a:lstStyle>
            <a:lvl1pPr marL="0" indent="0" algn="r">
              <a:buNone/>
              <a:defRPr sz="8000" b="1">
                <a:solidFill>
                  <a:schemeClr val="accent1">
                    <a:lumMod val="75000"/>
                  </a:schemeClr>
                </a:solidFill>
                <a:latin typeface="+mj-ea"/>
                <a:ea typeface="+mj-ea"/>
              </a:defRPr>
            </a:lvl1pPr>
          </a:lstStyle>
          <a:p>
            <a:pPr lvl="0"/>
            <a:r>
              <a:rPr lang="zh-CN" altLang="en-US" dirty="0"/>
              <a:t>节编号</a:t>
            </a:r>
          </a:p>
        </p:txBody>
      </p:sp>
      <p:sp>
        <p:nvSpPr>
          <p:cNvPr id="4" name="日期占位符 4"/>
          <p:cNvSpPr>
            <a:spLocks noGrp="1"/>
          </p:cNvSpPr>
          <p:nvPr>
            <p:ph type="dt" sz="half" idx="10"/>
            <p:custDataLst>
              <p:tags r:id="rId7"/>
            </p:custDataLst>
          </p:nvPr>
        </p:nvSpPr>
        <p:spPr/>
        <p:txBody>
          <a:bodyPr wrap="square">
            <a:normAutofit/>
          </a:bodyPr>
          <a:lstStyle/>
          <a:p>
            <a:fld id="{5592522B-0F24-4480-B9DD-A9474A6880D6}" type="datetimeFigureOut">
              <a:rPr lang="zh-CN" altLang="en-US" smtClean="0"/>
              <a:t>2024/5/10</a:t>
            </a:fld>
            <a:endParaRPr lang="zh-CN" altLang="en-US"/>
          </a:p>
        </p:txBody>
      </p:sp>
      <p:sp>
        <p:nvSpPr>
          <p:cNvPr id="5" name="页脚占位符 5"/>
          <p:cNvSpPr>
            <a:spLocks noGrp="1"/>
          </p:cNvSpPr>
          <p:nvPr>
            <p:ph type="ftr" sz="quarter" idx="11"/>
            <p:custDataLst>
              <p:tags r:id="rId8"/>
            </p:custDataLst>
          </p:nvPr>
        </p:nvSpPr>
        <p:spPr/>
        <p:txBody>
          <a:bodyPr/>
          <a:lstStyle/>
          <a:p>
            <a:endParaRPr lang="zh-CN" altLang="en-US"/>
          </a:p>
        </p:txBody>
      </p:sp>
      <p:sp>
        <p:nvSpPr>
          <p:cNvPr id="6" name="灯片编号占位符 6"/>
          <p:cNvSpPr>
            <a:spLocks noGrp="1"/>
          </p:cNvSpPr>
          <p:nvPr>
            <p:ph type="sldNum" sz="quarter" idx="12"/>
            <p:custDataLst>
              <p:tags r:id="rId9"/>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94800" y="360000"/>
            <a:ext cx="10800000" cy="720000"/>
          </a:xfrm>
        </p:spPr>
        <p:txBody>
          <a:bodyPr vert="horz" wrap="square" lIns="0" tIns="0" rIns="0" bIns="0" rtlCol="0" anchor="ctr">
            <a:normAutofit/>
          </a:bodyPr>
          <a:lstStyle>
            <a:lvl1pPr>
              <a:defRPr lang="zh-CN" altLang="en-US" dirty="0"/>
            </a:lvl1pPr>
          </a:lstStyle>
          <a:p>
            <a:pPr lvl="0"/>
            <a:r>
              <a:rPr lang="zh-CN" altLang="en-US" dirty="0"/>
              <a:t>单击此处编辑母版标题样式</a:t>
            </a:r>
          </a:p>
        </p:txBody>
      </p:sp>
      <p:sp>
        <p:nvSpPr>
          <p:cNvPr id="3" name="内容占位符 2"/>
          <p:cNvSpPr>
            <a:spLocks noGrp="1"/>
          </p:cNvSpPr>
          <p:nvPr>
            <p:ph sz="half" idx="1"/>
            <p:custDataLst>
              <p:tags r:id="rId2"/>
            </p:custDataLst>
          </p:nvPr>
        </p:nvSpPr>
        <p:spPr>
          <a:xfrm>
            <a:off x="694800" y="1364400"/>
            <a:ext cx="5181600" cy="4813200"/>
          </a:xfrm>
        </p:spPr>
        <p:txBody>
          <a:bodyPr wrap="square">
            <a:normAutofit/>
          </a:body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内容占位符 3"/>
          <p:cNvSpPr>
            <a:spLocks noGrp="1"/>
          </p:cNvSpPr>
          <p:nvPr>
            <p:ph sz="half" idx="2"/>
            <p:custDataLst>
              <p:tags r:id="rId3"/>
            </p:custDataLst>
          </p:nvPr>
        </p:nvSpPr>
        <p:spPr>
          <a:xfrm>
            <a:off x="6313200" y="1364400"/>
            <a:ext cx="5181600" cy="4813200"/>
          </a:xfrm>
        </p:spPr>
        <p:txBody>
          <a:bodyPr wrap="square">
            <a:normAutofit/>
          </a:body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5" name="日期占位符 4"/>
          <p:cNvSpPr>
            <a:spLocks noGrp="1"/>
          </p:cNvSpPr>
          <p:nvPr>
            <p:ph type="dt" sz="half" idx="10"/>
            <p:custDataLst>
              <p:tags r:id="rId4"/>
            </p:custDataLst>
          </p:nvPr>
        </p:nvSpPr>
        <p:spPr/>
        <p:txBody>
          <a:bodyPr wrap="square">
            <a:normAutofit/>
          </a:bodyPr>
          <a:lstStyle/>
          <a:p>
            <a:fld id="{5592522B-0F24-4480-B9DD-A9474A6880D6}" type="datetimeFigureOut">
              <a:rPr lang="zh-CN" altLang="en-US" smtClean="0"/>
              <a:t>2024/5/10</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94800" y="360000"/>
            <a:ext cx="10800000" cy="720000"/>
          </a:xfrm>
        </p:spPr>
        <p:txBody>
          <a:bodyPr vert="horz" wrap="square" lIns="0" tIns="0" rIns="0" bIns="0" rtlCol="0" anchor="ctr">
            <a:normAutofit/>
          </a:bodyPr>
          <a:lstStyle>
            <a:lvl1pPr>
              <a:defRPr lang="zh-CN" altLang="en-US" dirty="0"/>
            </a:lvl1pPr>
          </a:lstStyle>
          <a:p>
            <a:pPr lvl="0"/>
            <a:r>
              <a:rPr lang="zh-CN" altLang="en-US" dirty="0"/>
              <a:t>单击此处编辑母版标题样式</a:t>
            </a:r>
          </a:p>
        </p:txBody>
      </p:sp>
      <p:sp>
        <p:nvSpPr>
          <p:cNvPr id="3" name="文本占位符 2"/>
          <p:cNvSpPr>
            <a:spLocks noGrp="1"/>
          </p:cNvSpPr>
          <p:nvPr>
            <p:ph type="body" idx="1"/>
            <p:custDataLst>
              <p:tags r:id="rId2"/>
            </p:custDataLst>
          </p:nvPr>
        </p:nvSpPr>
        <p:spPr>
          <a:xfrm>
            <a:off x="694800" y="1364400"/>
            <a:ext cx="5157787" cy="540000"/>
          </a:xfrm>
        </p:spPr>
        <p:txBody>
          <a:bodyPr wrap="square"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custDataLst>
              <p:tags r:id="rId3"/>
            </p:custDataLst>
          </p:nvPr>
        </p:nvSpPr>
        <p:spPr>
          <a:xfrm>
            <a:off x="694800" y="2061275"/>
            <a:ext cx="5157787" cy="4128388"/>
          </a:xfrm>
        </p:spPr>
        <p:txBody>
          <a:bodyPr wrap="square">
            <a:normAutofit/>
          </a:body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5" name="文本占位符 4"/>
          <p:cNvSpPr>
            <a:spLocks noGrp="1"/>
          </p:cNvSpPr>
          <p:nvPr>
            <p:ph type="body" sz="quarter" idx="3"/>
            <p:custDataLst>
              <p:tags r:id="rId4"/>
            </p:custDataLst>
          </p:nvPr>
        </p:nvSpPr>
        <p:spPr>
          <a:xfrm>
            <a:off x="6311612" y="1364400"/>
            <a:ext cx="5183188" cy="540000"/>
          </a:xfrm>
        </p:spPr>
        <p:txBody>
          <a:bodyPr wrap="square"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custDataLst>
              <p:tags r:id="rId5"/>
            </p:custDataLst>
          </p:nvPr>
        </p:nvSpPr>
        <p:spPr>
          <a:xfrm>
            <a:off x="6311612" y="2061275"/>
            <a:ext cx="5183188" cy="4128388"/>
          </a:xfrm>
        </p:spPr>
        <p:txBody>
          <a:bodyPr wrap="square">
            <a:normAutofit/>
          </a:body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7" name="日期占位符 6"/>
          <p:cNvSpPr>
            <a:spLocks noGrp="1"/>
          </p:cNvSpPr>
          <p:nvPr>
            <p:ph type="dt" sz="half" idx="10"/>
            <p:custDataLst>
              <p:tags r:id="rId6"/>
            </p:custDataLst>
          </p:nvPr>
        </p:nvSpPr>
        <p:spPr/>
        <p:txBody>
          <a:bodyPr wrap="square">
            <a:normAutofit/>
          </a:bodyPr>
          <a:lstStyle/>
          <a:p>
            <a:fld id="{5592522B-0F24-4480-B9DD-A9474A6880D6}" type="datetimeFigureOut">
              <a:rPr lang="zh-CN" altLang="en-US" smtClean="0"/>
              <a:t>2024/5/10</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wrap="square">
            <a:normAutofit/>
          </a:bodyPr>
          <a:lstStyle/>
          <a:p>
            <a:r>
              <a:rPr lang="zh-CN" altLang="en-US" dirty="0"/>
              <a:t>单击此处编辑母版标题样式</a:t>
            </a:r>
          </a:p>
        </p:txBody>
      </p:sp>
      <p:sp>
        <p:nvSpPr>
          <p:cNvPr id="3" name="日期占位符 2"/>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t>2024/5/10</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wrap="square">
            <a:normAutofit/>
          </a:bodyPr>
          <a:lstStyle/>
          <a:p>
            <a:fld id="{5592522B-0F24-4480-B9DD-A9474A6880D6}" type="datetimeFigureOut">
              <a:rPr lang="zh-CN" altLang="en-US" smtClean="0"/>
              <a:t>2024/5/10</a:t>
            </a:fld>
            <a:endParaRPr lang="zh-CN" altLang="en-US" dirty="0"/>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2024/5/10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1"/>
            </p:custDataLst>
          </p:nvPr>
        </p:nvSpPr>
        <p:spPr>
          <a:xfrm>
            <a:off x="838200" y="360000"/>
            <a:ext cx="10515600" cy="5817600"/>
          </a:xfrm>
        </p:spPr>
        <p:txBody>
          <a:bodyPr wrap="square">
            <a:normAutofit/>
          </a:body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2"/>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t>2024/5/10</a:t>
            </a:fld>
            <a:endParaRPr lang="zh-CN" altLang="en-US"/>
          </a:p>
        </p:txBody>
      </p:sp>
      <p:sp>
        <p:nvSpPr>
          <p:cNvPr id="5" name="页脚占位符 3"/>
          <p:cNvSpPr>
            <a:spLocks noGrp="1"/>
          </p:cNvSpPr>
          <p:nvPr>
            <p:ph type="ftr" sz="quarter" idx="11"/>
            <p:custDataLst>
              <p:tags r:id="rId3"/>
            </p:custDataLst>
          </p:nvPr>
        </p:nvSpPr>
        <p:spPr/>
        <p:txBody>
          <a:bodyPr/>
          <a:lstStyle/>
          <a:p>
            <a:endParaRPr lang="zh-CN" altLang="en-US"/>
          </a:p>
        </p:txBody>
      </p:sp>
      <p:sp>
        <p:nvSpPr>
          <p:cNvPr id="6" name="灯片编号占位符 4"/>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94800" y="360000"/>
            <a:ext cx="10800000" cy="720000"/>
          </a:xfrm>
        </p:spPr>
        <p:txBody>
          <a:bodyPr wrap="square">
            <a:normAutofit/>
          </a:bodyPr>
          <a:lstStyle>
            <a:lvl1pPr>
              <a:defRPr>
                <a:latin typeface="+mj-ea"/>
                <a:ea typeface="+mj-ea"/>
              </a:defRPr>
            </a:lvl1pPr>
          </a:lstStyle>
          <a:p>
            <a:r>
              <a:rPr lang="zh-CN" altLang="en-US" dirty="0"/>
              <a:t>单击此处编辑母版标题样式</a:t>
            </a:r>
          </a:p>
        </p:txBody>
      </p:sp>
      <p:sp>
        <p:nvSpPr>
          <p:cNvPr id="3" name="文本占位符 2"/>
          <p:cNvSpPr>
            <a:spLocks noGrp="1"/>
          </p:cNvSpPr>
          <p:nvPr>
            <p:ph type="body" idx="1" hasCustomPrompt="1"/>
            <p:custDataLst>
              <p:tags r:id="rId2"/>
            </p:custDataLst>
          </p:nvPr>
        </p:nvSpPr>
        <p:spPr>
          <a:xfrm>
            <a:off x="694800" y="1296000"/>
            <a:ext cx="10799998" cy="576000"/>
          </a:xfrm>
        </p:spPr>
        <p:txBody>
          <a:bodyPr wrap="square" anchor="t">
            <a:normAutofit/>
          </a:bodyPr>
          <a:lstStyle>
            <a:lvl1pPr marL="0" indent="0">
              <a:buNone/>
              <a:defRPr sz="2800" b="0">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单击此处编辑副标题</a:t>
            </a:r>
          </a:p>
        </p:txBody>
      </p:sp>
      <p:sp>
        <p:nvSpPr>
          <p:cNvPr id="7" name="日期占位符 3"/>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t>2024/5/10</a:t>
            </a:fld>
            <a:endParaRPr lang="zh-CN" altLang="en-US"/>
          </a:p>
        </p:txBody>
      </p:sp>
      <p:sp>
        <p:nvSpPr>
          <p:cNvPr id="8" name="页脚占位符 4"/>
          <p:cNvSpPr>
            <a:spLocks noGrp="1"/>
          </p:cNvSpPr>
          <p:nvPr>
            <p:ph type="ftr" sz="quarter" idx="11"/>
            <p:custDataLst>
              <p:tags r:id="rId4"/>
            </p:custDataLst>
          </p:nvPr>
        </p:nvSpPr>
        <p:spPr/>
        <p:txBody>
          <a:bodyPr/>
          <a:lstStyle/>
          <a:p>
            <a:endParaRPr lang="zh-CN" altLang="en-US"/>
          </a:p>
        </p:txBody>
      </p:sp>
      <p:sp>
        <p:nvSpPr>
          <p:cNvPr id="9"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sp>
        <p:nvSpPr>
          <p:cNvPr id="8" name="Rectangle 41712_#color_$lt2_$lt1-2499&amp;2010"/>
          <p:cNvSpPr/>
          <p:nvPr userDrawn="1">
            <p:custDataLst>
              <p:tags r:id="rId1"/>
            </p:custDataLst>
          </p:nvPr>
        </p:nvSpPr>
        <p:spPr>
          <a:xfrm>
            <a:off x="0" y="0"/>
            <a:ext cx="12192000" cy="6858000"/>
          </a:xfrm>
          <a:prstGeom prst="rect">
            <a:avLst/>
          </a:prstGeom>
          <a:gradFill>
            <a:gsLst>
              <a:gs pos="0">
                <a:schemeClr val="bg2">
                  <a:alpha val="100000"/>
                </a:schemeClr>
              </a:gs>
              <a:gs pos="100000">
                <a:schemeClr val="bg1">
                  <a:alpha val="20000"/>
                </a:schemeClr>
              </a:gs>
            </a:gsLst>
            <a:lin ang="21068358"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9" name="Ellipse 1 (Stroke)_#color_$accent1_$accent1-2499&amp;2013"/>
          <p:cNvSpPr/>
          <p:nvPr userDrawn="1">
            <p:custDataLst>
              <p:tags r:id="rId2"/>
            </p:custDataLst>
          </p:nvPr>
        </p:nvSpPr>
        <p:spPr>
          <a:xfrm>
            <a:off x="5094015" y="0"/>
            <a:ext cx="7097985" cy="5688647"/>
          </a:xfrm>
          <a:custGeom>
            <a:avLst/>
            <a:gdLst/>
            <a:ahLst/>
            <a:cxnLst/>
            <a:rect l="l" t="t" r="r" b="b"/>
            <a:pathLst>
              <a:path w="7097985" h="5688647">
                <a:moveTo>
                  <a:pt x="2598687" y="0"/>
                </a:moveTo>
                <a:cubicBezTo>
                  <a:pt x="2574481" y="112621"/>
                  <a:pt x="2557475" y="228162"/>
                  <a:pt x="2548217" y="346164"/>
                </a:cubicBezTo>
                <a:cubicBezTo>
                  <a:pt x="2435962" y="1777136"/>
                  <a:pt x="3504997" y="3028175"/>
                  <a:pt x="4935969" y="3140431"/>
                </a:cubicBezTo>
                <a:cubicBezTo>
                  <a:pt x="5787835" y="3207258"/>
                  <a:pt x="6575946" y="2855443"/>
                  <a:pt x="7097979" y="2257844"/>
                </a:cubicBezTo>
                <a:lnTo>
                  <a:pt x="7097979" y="5301640"/>
                </a:lnTo>
                <a:cubicBezTo>
                  <a:pt x="6374371" y="5600573"/>
                  <a:pt x="5571300" y="5738076"/>
                  <a:pt x="4737316" y="5672646"/>
                </a:cubicBezTo>
                <a:cubicBezTo>
                  <a:pt x="1907832" y="5450675"/>
                  <a:pt x="-205970" y="2976994"/>
                  <a:pt x="15998" y="147516"/>
                </a:cubicBezTo>
                <a:cubicBezTo>
                  <a:pt x="19873" y="98123"/>
                  <a:pt x="24434" y="48948"/>
                  <a:pt x="29671" y="0"/>
                </a:cubicBezTo>
                <a:lnTo>
                  <a:pt x="2598687" y="0"/>
                </a:lnTo>
              </a:path>
            </a:pathLst>
          </a:custGeom>
          <a:gradFill>
            <a:gsLst>
              <a:gs pos="0">
                <a:schemeClr val="accent1">
                  <a:alpha val="60000"/>
                </a:schemeClr>
              </a:gs>
              <a:gs pos="100000">
                <a:schemeClr val="accent1">
                  <a:alpha val="0"/>
                </a:schemeClr>
              </a:gs>
            </a:gsLst>
            <a:lin ang="2169822"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11" name="Ellipse 2 (Stroke)_#color_$accent1_$accent1-2499&amp;2016"/>
          <p:cNvSpPr/>
          <p:nvPr userDrawn="1">
            <p:custDataLst>
              <p:tags r:id="rId3"/>
            </p:custDataLst>
          </p:nvPr>
        </p:nvSpPr>
        <p:spPr>
          <a:xfrm>
            <a:off x="6333492" y="1893075"/>
            <a:ext cx="5858508" cy="4964925"/>
          </a:xfrm>
          <a:custGeom>
            <a:avLst/>
            <a:gdLst/>
            <a:ahLst/>
            <a:cxnLst/>
            <a:rect l="l" t="t" r="r" b="b"/>
            <a:pathLst>
              <a:path w="5858508" h="4964925">
                <a:moveTo>
                  <a:pt x="5858510" y="341579"/>
                </a:moveTo>
                <a:cubicBezTo>
                  <a:pt x="5446243" y="164041"/>
                  <a:pt x="4998250" y="50128"/>
                  <a:pt x="4525823" y="13067"/>
                </a:cubicBezTo>
                <a:cubicBezTo>
                  <a:pt x="2214791" y="-168229"/>
                  <a:pt x="194363" y="1558265"/>
                  <a:pt x="13067" y="3869296"/>
                </a:cubicBezTo>
                <a:cubicBezTo>
                  <a:pt x="-16357" y="4244365"/>
                  <a:pt x="4471" y="4611776"/>
                  <a:pt x="69893" y="4964925"/>
                </a:cubicBezTo>
                <a:lnTo>
                  <a:pt x="2728316" y="4964925"/>
                </a:lnTo>
                <a:cubicBezTo>
                  <a:pt x="2588692" y="4698200"/>
                  <a:pt x="2520010" y="4390225"/>
                  <a:pt x="2545283" y="4067937"/>
                </a:cubicBezTo>
                <a:cubicBezTo>
                  <a:pt x="2616873" y="3155417"/>
                  <a:pt x="3414649" y="2473706"/>
                  <a:pt x="4327182" y="2545283"/>
                </a:cubicBezTo>
                <a:cubicBezTo>
                  <a:pt x="5239703" y="2616873"/>
                  <a:pt x="5921426" y="3414649"/>
                  <a:pt x="5849836" y="4327182"/>
                </a:cubicBezTo>
                <a:cubicBezTo>
                  <a:pt x="5831789" y="4557217"/>
                  <a:pt x="5767591" y="4772597"/>
                  <a:pt x="5667045" y="4964925"/>
                </a:cubicBezTo>
                <a:lnTo>
                  <a:pt x="5858510" y="4964925"/>
                </a:lnTo>
                <a:lnTo>
                  <a:pt x="5858510" y="341579"/>
                </a:lnTo>
              </a:path>
            </a:pathLst>
          </a:custGeom>
          <a:gradFill>
            <a:gsLst>
              <a:gs pos="0">
                <a:schemeClr val="accent1">
                  <a:alpha val="100000"/>
                </a:schemeClr>
              </a:gs>
              <a:gs pos="100000">
                <a:schemeClr val="accent1">
                  <a:alpha val="0"/>
                </a:schemeClr>
              </a:gs>
            </a:gsLst>
            <a:lin ang="6196425"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pic>
        <p:nvPicPr>
          <p:cNvPr id="12" name="图片 11" descr="C:/Users/kingsoft/AppData/Local/Temp/fig2wpp/@png2x_Frame 1-2497&amp;1919.png"/>
          <p:cNvPicPr>
            <a:picLocks noChangeAspect="1"/>
          </p:cNvPicPr>
          <p:nvPr userDrawn="1">
            <p:custDataLst>
              <p:tags r:id="rId4"/>
            </p:custDataLst>
          </p:nvPr>
        </p:nvPicPr>
        <p:blipFill>
          <a:blip r:embed="rId13" r:link="rId15">
            <a:duotone>
              <a:schemeClr val="accent1">
                <a:shade val="45000"/>
                <a:satMod val="135000"/>
              </a:schemeClr>
              <a:prstClr val="white"/>
            </a:duotone>
            <a:extLst>
              <a:ext uri="{BEBA8EAE-BF5A-486C-A8C5-ECC9F3942E4B}">
                <a14:imgProps xmlns:a14="http://schemas.microsoft.com/office/drawing/2010/main">
                  <a14:imgLayer r:embed="rId14">
                    <a14:imgEffect>
                      <a14:brightnessContrast bright="-25000" contrast="60000"/>
                    </a14:imgEffect>
                    <a14:imgEffect>
                      <a14:saturation sat="400000"/>
                    </a14:imgEffect>
                  </a14:imgLayer>
                </a14:imgProps>
              </a:ext>
            </a:extLst>
          </a:blip>
          <a:stretch>
            <a:fillRect/>
          </a:stretch>
        </p:blipFill>
        <p:spPr>
          <a:xfrm>
            <a:off x="3573780" y="0"/>
            <a:ext cx="8617585" cy="6858000"/>
          </a:xfrm>
          <a:prstGeom prst="rect">
            <a:avLst/>
          </a:prstGeom>
        </p:spPr>
      </p:pic>
      <p:pic>
        <p:nvPicPr>
          <p:cNvPr id="13" name="图片 12" descr="C:/Users/kingsoft/AppData/Local/Temp/fig2wpp/@png2x_Frame 1-2497&amp;1920.png"/>
          <p:cNvPicPr>
            <a:picLocks noChangeAspect="1"/>
          </p:cNvPicPr>
          <p:nvPr userDrawn="1">
            <p:custDataLst>
              <p:tags r:id="rId5"/>
            </p:custDataLst>
          </p:nvPr>
        </p:nvPicPr>
        <p:blipFill>
          <a:blip r:embed="rId16" r:link="rId15">
            <a:duotone>
              <a:schemeClr val="accent1">
                <a:shade val="45000"/>
                <a:satMod val="135000"/>
              </a:schemeClr>
              <a:prstClr val="white"/>
            </a:duotone>
            <a:extLst>
              <a:ext uri="{BEBA8EAE-BF5A-486C-A8C5-ECC9F3942E4B}">
                <a14:imgProps xmlns:a14="http://schemas.microsoft.com/office/drawing/2010/main">
                  <a14:imgLayer r:embed="rId17">
                    <a14:imgEffect>
                      <a14:brightnessContrast bright="-25000" contrast="60000"/>
                    </a14:imgEffect>
                    <a14:imgEffect>
                      <a14:saturation sat="400000"/>
                    </a14:imgEffect>
                  </a14:imgLayer>
                </a14:imgProps>
              </a:ext>
            </a:extLst>
          </a:blip>
          <a:stretch>
            <a:fillRect/>
          </a:stretch>
        </p:blipFill>
        <p:spPr>
          <a:xfrm>
            <a:off x="9027795" y="0"/>
            <a:ext cx="3163570" cy="5452110"/>
          </a:xfrm>
          <a:prstGeom prst="rect">
            <a:avLst/>
          </a:prstGeom>
        </p:spPr>
      </p:pic>
      <p:sp>
        <p:nvSpPr>
          <p:cNvPr id="15" name="Ellipse 3 (Stroke)_#color_$accent1_$accent1-2499&amp;2017"/>
          <p:cNvSpPr/>
          <p:nvPr userDrawn="1">
            <p:custDataLst>
              <p:tags r:id="rId6"/>
            </p:custDataLst>
          </p:nvPr>
        </p:nvSpPr>
        <p:spPr>
          <a:xfrm rot="18000000">
            <a:off x="607058" y="530830"/>
            <a:ext cx="1512791" cy="1512791"/>
          </a:xfrm>
          <a:custGeom>
            <a:avLst/>
            <a:gdLst/>
            <a:ahLst/>
            <a:cxnLst/>
            <a:rect l="l" t="t" r="r" b="b"/>
            <a:pathLst>
              <a:path w="1512791" h="1512791">
                <a:moveTo>
                  <a:pt x="756395" y="1258791"/>
                </a:moveTo>
                <a:cubicBezTo>
                  <a:pt x="1033860" y="1258791"/>
                  <a:pt x="1258791" y="1033860"/>
                  <a:pt x="1258791" y="756395"/>
                </a:cubicBezTo>
                <a:cubicBezTo>
                  <a:pt x="1258791" y="478930"/>
                  <a:pt x="1033860" y="254000"/>
                  <a:pt x="756395" y="254000"/>
                </a:cubicBezTo>
                <a:cubicBezTo>
                  <a:pt x="478930" y="254000"/>
                  <a:pt x="254000" y="478930"/>
                  <a:pt x="254000" y="756395"/>
                </a:cubicBezTo>
                <a:cubicBezTo>
                  <a:pt x="254000" y="1033860"/>
                  <a:pt x="478930" y="1258791"/>
                  <a:pt x="756395" y="1258791"/>
                </a:cubicBezTo>
                <a:moveTo>
                  <a:pt x="756395" y="1512786"/>
                </a:moveTo>
                <a:cubicBezTo>
                  <a:pt x="1174140" y="1512786"/>
                  <a:pt x="1512786" y="1174140"/>
                  <a:pt x="1512786" y="756395"/>
                </a:cubicBezTo>
                <a:cubicBezTo>
                  <a:pt x="1512786" y="338649"/>
                  <a:pt x="1174140" y="0"/>
                  <a:pt x="756395" y="0"/>
                </a:cubicBezTo>
                <a:cubicBezTo>
                  <a:pt x="338649" y="0"/>
                  <a:pt x="0" y="338649"/>
                  <a:pt x="0" y="756395"/>
                </a:cubicBezTo>
                <a:cubicBezTo>
                  <a:pt x="0" y="1174140"/>
                  <a:pt x="338649" y="1512786"/>
                  <a:pt x="756395" y="1512786"/>
                </a:cubicBezTo>
              </a:path>
            </a:pathLst>
          </a:custGeom>
          <a:gradFill>
            <a:gsLst>
              <a:gs pos="0">
                <a:schemeClr val="accent1">
                  <a:alpha val="50000"/>
                </a:schemeClr>
              </a:gs>
              <a:gs pos="100000">
                <a:schemeClr val="accent1">
                  <a:alpha val="0"/>
                </a:schemeClr>
              </a:gs>
            </a:gsLst>
            <a:lin ang="6032969"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2" name="标题 1"/>
          <p:cNvSpPr>
            <a:spLocks noGrp="1"/>
          </p:cNvSpPr>
          <p:nvPr>
            <p:ph type="ctrTitle" hasCustomPrompt="1"/>
            <p:custDataLst>
              <p:tags r:id="rId7"/>
            </p:custDataLst>
          </p:nvPr>
        </p:nvSpPr>
        <p:spPr>
          <a:xfrm>
            <a:off x="1158600" y="1414699"/>
            <a:ext cx="4937400" cy="3985976"/>
          </a:xfrm>
        </p:spPr>
        <p:txBody>
          <a:bodyPr wrap="square" anchor="ctr">
            <a:normAutofit/>
          </a:bodyPr>
          <a:lstStyle>
            <a:lvl1pPr algn="l">
              <a:lnSpc>
                <a:spcPct val="100000"/>
              </a:lnSpc>
              <a:defRPr sz="6600">
                <a:latin typeface="+mj-ea"/>
                <a:ea typeface="+mj-ea"/>
              </a:defRPr>
            </a:lvl1pPr>
          </a:lstStyle>
          <a:p>
            <a:r>
              <a:rPr lang="zh-CN" altLang="en-US" dirty="0"/>
              <a:t>编辑标题</a:t>
            </a:r>
          </a:p>
        </p:txBody>
      </p:sp>
      <p:sp>
        <p:nvSpPr>
          <p:cNvPr id="4" name="日期占位符 3"/>
          <p:cNvSpPr>
            <a:spLocks noGrp="1"/>
          </p:cNvSpPr>
          <p:nvPr>
            <p:ph type="dt" sz="half" idx="10"/>
            <p:custDataLst>
              <p:tags r:id="rId8"/>
            </p:custDataLst>
          </p:nvPr>
        </p:nvSpPr>
        <p:spPr/>
        <p:txBody>
          <a:bodyPr wrap="square">
            <a:normAutofit/>
          </a:bodyPr>
          <a:lstStyle/>
          <a:p>
            <a:fld id="{5592522B-0F24-4480-B9DD-A9474A6880D6}" type="datetimeFigureOut">
              <a:rPr lang="zh-CN" altLang="en-US" smtClean="0"/>
              <a:t>2024/5/10</a:t>
            </a:fld>
            <a:endParaRPr lang="zh-CN" altLang="en-US"/>
          </a:p>
        </p:txBody>
      </p:sp>
      <p:sp>
        <p:nvSpPr>
          <p:cNvPr id="5" name="页脚占位符 4"/>
          <p:cNvSpPr>
            <a:spLocks noGrp="1"/>
          </p:cNvSpPr>
          <p:nvPr>
            <p:ph type="ftr" sz="quarter" idx="11"/>
            <p:custDataLst>
              <p:tags r:id="rId9"/>
            </p:custDataLst>
          </p:nvPr>
        </p:nvSpPr>
        <p:spPr/>
        <p:txBody>
          <a:bodyPr/>
          <a:lstStyle/>
          <a:p>
            <a:endParaRPr lang="zh-CN" altLang="en-US"/>
          </a:p>
        </p:txBody>
      </p:sp>
      <p:sp>
        <p:nvSpPr>
          <p:cNvPr id="6" name="灯片编号占位符 5"/>
          <p:cNvSpPr>
            <a:spLocks noGrp="1"/>
          </p:cNvSpPr>
          <p:nvPr>
            <p:ph type="sldNum" sz="quarter" idx="12"/>
            <p:custDataLst>
              <p:tags r:id="rId10"/>
            </p:custDataLst>
          </p:nvPr>
        </p:nvSpPr>
        <p:spPr>
          <a:xfrm>
            <a:off x="8610600" y="6356350"/>
            <a:ext cx="2743200" cy="365125"/>
          </a:xfrm>
        </p:spPr>
        <p:txBody>
          <a:bodyPr wrap="square">
            <a:normAutofit/>
          </a:bodyPr>
          <a:lstStyle/>
          <a:p>
            <a:fld id="{BE5F26B5-172A-4DC2-B0B7-181CFC56B87C}" type="slidenum">
              <a:rPr lang="zh-CN" altLang="en-US" smtClean="0"/>
              <a:t>‹#›</a:t>
            </a:fld>
            <a:endParaRPr lang="zh-CN" altLang="en-US"/>
          </a:p>
        </p:txBody>
      </p:sp>
      <p:sp>
        <p:nvSpPr>
          <p:cNvPr id="24" name="署名占位符 10"/>
          <p:cNvSpPr>
            <a:spLocks noGrp="1"/>
          </p:cNvSpPr>
          <p:nvPr>
            <p:ph type="body" sz="quarter" idx="17" hasCustomPrompt="1"/>
            <p:custDataLst>
              <p:tags r:id="rId11"/>
            </p:custDataLst>
          </p:nvPr>
        </p:nvSpPr>
        <p:spPr>
          <a:xfrm>
            <a:off x="1158600" y="5613400"/>
            <a:ext cx="4937400" cy="631825"/>
          </a:xfrm>
        </p:spPr>
        <p:txBody>
          <a:bodyPr wrap="square" anchor="ctr">
            <a:normAutofit/>
          </a:bodyPr>
          <a:lstStyle>
            <a:lvl1pPr marL="0" indent="0" algn="l">
              <a:lnSpc>
                <a:spcPct val="100000"/>
              </a:lnSpc>
              <a:buNone/>
              <a:defRPr sz="2400">
                <a:solidFill>
                  <a:schemeClr val="tx2"/>
                </a:solidFill>
              </a:defRPr>
            </a:lvl1pPr>
          </a:lstStyle>
          <a:p>
            <a:pPr lvl="0"/>
            <a:r>
              <a:rPr lang="zh-CN" altLang="en-US" dirty="0"/>
              <a:t>署名</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2024/5/10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2024/5/10</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2024/5/10</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2024/5/10</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2024/5/10</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2024/5/10</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2024/5/10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64.xml"/><Relationship Id="rId18" Type="http://schemas.openxmlformats.org/officeDocument/2006/relationships/tags" Target="../tags/tag6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tags" Target="../tags/tag68.xml"/><Relationship Id="rId2" Type="http://schemas.openxmlformats.org/officeDocument/2006/relationships/slideLayout" Target="../slideLayouts/slideLayout13.xml"/><Relationship Id="rId16" Type="http://schemas.openxmlformats.org/officeDocument/2006/relationships/tags" Target="../tags/tag6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ags" Target="../tags/tag66.xml"/><Relationship Id="rId10" Type="http://schemas.openxmlformats.org/officeDocument/2006/relationships/slideLayout" Target="../slideLayouts/slideLayout21.xml"/><Relationship Id="rId19" Type="http://schemas.openxmlformats.org/officeDocument/2006/relationships/tags" Target="../tags/tag7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2024/5/10</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1" name="Rectangle 41712_#color_$lt2_$lt1-2499&amp;2004"/>
          <p:cNvSpPr/>
          <p:nvPr userDrawn="1">
            <p:custDataLst>
              <p:tags r:id="rId13"/>
            </p:custDataLst>
          </p:nvPr>
        </p:nvSpPr>
        <p:spPr>
          <a:xfrm>
            <a:off x="1200" y="0"/>
            <a:ext cx="12189600" cy="6858000"/>
          </a:xfrm>
          <a:prstGeom prst="rect">
            <a:avLst/>
          </a:prstGeom>
          <a:gradFill>
            <a:gsLst>
              <a:gs pos="0">
                <a:schemeClr val="bg2">
                  <a:alpha val="100000"/>
                </a:schemeClr>
              </a:gs>
              <a:gs pos="100000">
                <a:schemeClr val="bg1">
                  <a:alpha val="20000"/>
                </a:schemeClr>
              </a:gs>
            </a:gsLst>
            <a:lin ang="21068358"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sp>
      <p:sp>
        <p:nvSpPr>
          <p:cNvPr id="2" name="标题占位符 1"/>
          <p:cNvSpPr>
            <a:spLocks noGrp="1"/>
          </p:cNvSpPr>
          <p:nvPr>
            <p:ph type="title"/>
            <p:custDataLst>
              <p:tags r:id="rId14"/>
            </p:custDataLst>
          </p:nvPr>
        </p:nvSpPr>
        <p:spPr>
          <a:xfrm>
            <a:off x="694800" y="360000"/>
            <a:ext cx="10800000" cy="720000"/>
          </a:xfrm>
          <a:prstGeom prst="rect">
            <a:avLst/>
          </a:prstGeom>
        </p:spPr>
        <p:txBody>
          <a:bodyPr vert="horz" wrap="square" lIns="0" tIns="0" rIns="0" bIns="0" rtlCol="0" anchor="b">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94799" y="1364400"/>
            <a:ext cx="10799999" cy="4813200"/>
          </a:xfrm>
          <a:prstGeom prst="rect">
            <a:avLst/>
          </a:prstGeom>
        </p:spPr>
        <p:txBody>
          <a:bodyPr vert="horz" wrap="square" lIns="0" tIns="0" rIns="0" bIns="0" rtlCol="0">
            <a:normAutofit/>
          </a:body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3"/>
          <p:cNvSpPr>
            <a:spLocks noGrp="1"/>
          </p:cNvSpPr>
          <p:nvPr>
            <p:ph type="dt" sz="half" idx="2"/>
            <p:custDataLst>
              <p:tags r:id="rId16"/>
            </p:custDataLst>
          </p:nvPr>
        </p:nvSpPr>
        <p:spPr>
          <a:xfrm>
            <a:off x="69480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t>2024/5/10</a:t>
            </a:fld>
            <a:endParaRPr lang="zh-CN" altLang="en-US" dirty="0"/>
          </a:p>
        </p:txBody>
      </p:sp>
      <p:sp>
        <p:nvSpPr>
          <p:cNvPr id="5" name="页脚占位符 4"/>
          <p:cNvSpPr>
            <a:spLocks noGrp="1"/>
          </p:cNvSpPr>
          <p:nvPr>
            <p:ph type="ftr" sz="quarter" idx="3"/>
            <p:custDataLst>
              <p:tags r:id="rId17"/>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751598"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t>‹#›</a:t>
            </a:fld>
            <a:endParaRPr lang="zh-CN" altLang="en-US"/>
          </a:p>
        </p:txBody>
      </p:sp>
      <p:sp>
        <p:nvSpPr>
          <p:cNvPr id="8" name="KSO_TEMPLATE" hidden="1"/>
          <p:cNvSpPr/>
          <p:nvPr userDrawn="1">
            <p:custDataLst>
              <p:tags r:id="rId19"/>
            </p:custDataLst>
          </p:nvPr>
        </p:nvSpPr>
        <p:spPr>
          <a:xfrm>
            <a:off x="0" y="0"/>
            <a:ext cx="0" cy="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3600" b="1" kern="1200">
          <a:solidFill>
            <a:schemeClr val="tx2"/>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2"/>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47.xml"/><Relationship Id="rId2" Type="http://schemas.openxmlformats.org/officeDocument/2006/relationships/tags" Target="../tags/tag146.xml"/><Relationship Id="rId1" Type="http://schemas.openxmlformats.org/officeDocument/2006/relationships/tags" Target="../tags/tag145.xml"/><Relationship Id="rId4"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97.xml"/><Relationship Id="rId1" Type="http://schemas.openxmlformats.org/officeDocument/2006/relationships/tags" Target="../tags/tag196.xml"/><Relationship Id="rId5" Type="http://schemas.openxmlformats.org/officeDocument/2006/relationships/image" Target="../media/image8.png"/><Relationship Id="rId4" Type="http://schemas.openxmlformats.org/officeDocument/2006/relationships/notesSlide" Target="../notesSlides/notesSlide1.xml"/></Relationships>
</file>

<file path=ppt/slides/_rels/slide11.xml.rels><?xml version="1.0" encoding="UTF-8" standalone="yes"?>
<Relationships xmlns="http://schemas.openxmlformats.org/package/2006/relationships"><Relationship Id="rId8" Type="http://schemas.openxmlformats.org/officeDocument/2006/relationships/tags" Target="../tags/tag205.xml"/><Relationship Id="rId13" Type="http://schemas.openxmlformats.org/officeDocument/2006/relationships/tags" Target="../tags/tag210.xml"/><Relationship Id="rId18" Type="http://schemas.openxmlformats.org/officeDocument/2006/relationships/tags" Target="../tags/tag215.xml"/><Relationship Id="rId3" Type="http://schemas.openxmlformats.org/officeDocument/2006/relationships/tags" Target="../tags/tag200.xml"/><Relationship Id="rId7" Type="http://schemas.openxmlformats.org/officeDocument/2006/relationships/tags" Target="../tags/tag204.xml"/><Relationship Id="rId12" Type="http://schemas.openxmlformats.org/officeDocument/2006/relationships/tags" Target="../tags/tag209.xml"/><Relationship Id="rId17" Type="http://schemas.openxmlformats.org/officeDocument/2006/relationships/tags" Target="../tags/tag214.xml"/><Relationship Id="rId2" Type="http://schemas.openxmlformats.org/officeDocument/2006/relationships/tags" Target="../tags/tag199.xml"/><Relationship Id="rId16" Type="http://schemas.openxmlformats.org/officeDocument/2006/relationships/tags" Target="../tags/tag213.xml"/><Relationship Id="rId20" Type="http://schemas.openxmlformats.org/officeDocument/2006/relationships/image" Target="../media/image9.jpeg"/><Relationship Id="rId1" Type="http://schemas.openxmlformats.org/officeDocument/2006/relationships/tags" Target="../tags/tag198.xml"/><Relationship Id="rId6" Type="http://schemas.openxmlformats.org/officeDocument/2006/relationships/tags" Target="../tags/tag203.xml"/><Relationship Id="rId11" Type="http://schemas.openxmlformats.org/officeDocument/2006/relationships/tags" Target="../tags/tag208.xml"/><Relationship Id="rId5" Type="http://schemas.openxmlformats.org/officeDocument/2006/relationships/tags" Target="../tags/tag202.xml"/><Relationship Id="rId15" Type="http://schemas.openxmlformats.org/officeDocument/2006/relationships/tags" Target="../tags/tag212.xml"/><Relationship Id="rId10" Type="http://schemas.openxmlformats.org/officeDocument/2006/relationships/tags" Target="../tags/tag207.xml"/><Relationship Id="rId19" Type="http://schemas.openxmlformats.org/officeDocument/2006/relationships/slideLayout" Target="../slideLayouts/slideLayout18.xml"/><Relationship Id="rId4" Type="http://schemas.openxmlformats.org/officeDocument/2006/relationships/tags" Target="../tags/tag201.xml"/><Relationship Id="rId9" Type="http://schemas.openxmlformats.org/officeDocument/2006/relationships/tags" Target="../tags/tag206.xml"/><Relationship Id="rId14" Type="http://schemas.openxmlformats.org/officeDocument/2006/relationships/tags" Target="../tags/tag211.xml"/></Relationships>
</file>

<file path=ppt/slides/_rels/slide12.xml.rels><?xml version="1.0" encoding="UTF-8" standalone="yes"?>
<Relationships xmlns="http://schemas.openxmlformats.org/package/2006/relationships"><Relationship Id="rId3" Type="http://schemas.openxmlformats.org/officeDocument/2006/relationships/tags" Target="../tags/tag218.xml"/><Relationship Id="rId2" Type="http://schemas.openxmlformats.org/officeDocument/2006/relationships/tags" Target="../tags/tag217.xml"/><Relationship Id="rId1" Type="http://schemas.openxmlformats.org/officeDocument/2006/relationships/tags" Target="../tags/tag216.xml"/><Relationship Id="rId5" Type="http://schemas.openxmlformats.org/officeDocument/2006/relationships/image" Target="../media/image10.png"/><Relationship Id="rId4"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tags" Target="../tags/tag221.xml"/><Relationship Id="rId2" Type="http://schemas.openxmlformats.org/officeDocument/2006/relationships/tags" Target="../tags/tag220.xml"/><Relationship Id="rId1" Type="http://schemas.openxmlformats.org/officeDocument/2006/relationships/tags" Target="../tags/tag219.xml"/><Relationship Id="rId4"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3.xml"/><Relationship Id="rId1" Type="http://schemas.openxmlformats.org/officeDocument/2006/relationships/tags" Target="../tags/tag22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3.xml"/><Relationship Id="rId1" Type="http://schemas.openxmlformats.org/officeDocument/2006/relationships/tags" Target="../tags/tag22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3.xml"/><Relationship Id="rId1" Type="http://schemas.openxmlformats.org/officeDocument/2006/relationships/tags" Target="../tags/tag22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3.xml"/><Relationship Id="rId1" Type="http://schemas.openxmlformats.org/officeDocument/2006/relationships/tags" Target="../tags/tag225.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3.xml"/><Relationship Id="rId1" Type="http://schemas.openxmlformats.org/officeDocument/2006/relationships/tags" Target="../tags/tag226.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3.xml"/><Relationship Id="rId1" Type="http://schemas.openxmlformats.org/officeDocument/2006/relationships/tags" Target="../tags/tag227.xml"/></Relationships>
</file>

<file path=ppt/slides/_rels/slide2.xml.rels><?xml version="1.0" encoding="UTF-8" standalone="yes"?>
<Relationships xmlns="http://schemas.openxmlformats.org/package/2006/relationships"><Relationship Id="rId8" Type="http://schemas.openxmlformats.org/officeDocument/2006/relationships/tags" Target="../tags/tag155.xml"/><Relationship Id="rId3" Type="http://schemas.openxmlformats.org/officeDocument/2006/relationships/tags" Target="../tags/tag150.xml"/><Relationship Id="rId7" Type="http://schemas.openxmlformats.org/officeDocument/2006/relationships/tags" Target="../tags/tag154.xml"/><Relationship Id="rId2" Type="http://schemas.openxmlformats.org/officeDocument/2006/relationships/tags" Target="../tags/tag149.xml"/><Relationship Id="rId1" Type="http://schemas.openxmlformats.org/officeDocument/2006/relationships/tags" Target="../tags/tag148.xml"/><Relationship Id="rId6" Type="http://schemas.openxmlformats.org/officeDocument/2006/relationships/tags" Target="../tags/tag153.xml"/><Relationship Id="rId11" Type="http://schemas.openxmlformats.org/officeDocument/2006/relationships/slideLayout" Target="../slideLayouts/slideLayout14.xml"/><Relationship Id="rId5" Type="http://schemas.openxmlformats.org/officeDocument/2006/relationships/tags" Target="../tags/tag152.xml"/><Relationship Id="rId10" Type="http://schemas.openxmlformats.org/officeDocument/2006/relationships/tags" Target="../tags/tag157.xml"/><Relationship Id="rId4" Type="http://schemas.openxmlformats.org/officeDocument/2006/relationships/tags" Target="../tags/tag151.xml"/><Relationship Id="rId9" Type="http://schemas.openxmlformats.org/officeDocument/2006/relationships/tags" Target="../tags/tag156.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3.xml"/><Relationship Id="rId1" Type="http://schemas.openxmlformats.org/officeDocument/2006/relationships/tags" Target="../tags/tag228.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13.xml"/><Relationship Id="rId1" Type="http://schemas.openxmlformats.org/officeDocument/2006/relationships/tags" Target="../tags/tag229.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13.xml"/><Relationship Id="rId1" Type="http://schemas.openxmlformats.org/officeDocument/2006/relationships/tags" Target="../tags/tag230.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232.xml"/><Relationship Id="rId1" Type="http://schemas.openxmlformats.org/officeDocument/2006/relationships/tags" Target="../tags/tag231.xml"/></Relationships>
</file>

<file path=ppt/slides/_rels/slide3.xml.rels><?xml version="1.0" encoding="UTF-8" standalone="yes"?>
<Relationships xmlns="http://schemas.openxmlformats.org/package/2006/relationships"><Relationship Id="rId3" Type="http://schemas.openxmlformats.org/officeDocument/2006/relationships/tags" Target="../tags/tag160.xml"/><Relationship Id="rId2" Type="http://schemas.openxmlformats.org/officeDocument/2006/relationships/tags" Target="../tags/tag159.xml"/><Relationship Id="rId1" Type="http://schemas.openxmlformats.org/officeDocument/2006/relationships/tags" Target="../tags/tag158.xml"/><Relationship Id="rId4"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tags" Target="../tags/tag163.xml"/><Relationship Id="rId2" Type="http://schemas.openxmlformats.org/officeDocument/2006/relationships/tags" Target="../tags/tag162.xml"/><Relationship Id="rId1" Type="http://schemas.openxmlformats.org/officeDocument/2006/relationships/tags" Target="../tags/tag161.xml"/><Relationship Id="rId4"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66.xml"/><Relationship Id="rId7" Type="http://schemas.openxmlformats.org/officeDocument/2006/relationships/slideLayout" Target="../slideLayouts/slideLayout21.xml"/><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tags" Target="../tags/tag169.xml"/><Relationship Id="rId5" Type="http://schemas.openxmlformats.org/officeDocument/2006/relationships/tags" Target="../tags/tag168.xml"/><Relationship Id="rId4" Type="http://schemas.openxmlformats.org/officeDocument/2006/relationships/tags" Target="../tags/tag167.xml"/></Relationships>
</file>

<file path=ppt/slides/_rels/slide6.xml.rels><?xml version="1.0" encoding="UTF-8" standalone="yes"?>
<Relationships xmlns="http://schemas.openxmlformats.org/package/2006/relationships"><Relationship Id="rId3" Type="http://schemas.openxmlformats.org/officeDocument/2006/relationships/tags" Target="../tags/tag172.xml"/><Relationship Id="rId2" Type="http://schemas.openxmlformats.org/officeDocument/2006/relationships/tags" Target="../tags/tag171.xml"/><Relationship Id="rId1" Type="http://schemas.openxmlformats.org/officeDocument/2006/relationships/tags" Target="../tags/tag170.xml"/><Relationship Id="rId4"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8" Type="http://schemas.openxmlformats.org/officeDocument/2006/relationships/tags" Target="../tags/tag180.xml"/><Relationship Id="rId3" Type="http://schemas.openxmlformats.org/officeDocument/2006/relationships/tags" Target="../tags/tag175.xml"/><Relationship Id="rId7" Type="http://schemas.openxmlformats.org/officeDocument/2006/relationships/tags" Target="../tags/tag179.xml"/><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tags" Target="../tags/tag178.xml"/><Relationship Id="rId11" Type="http://schemas.openxmlformats.org/officeDocument/2006/relationships/slideLayout" Target="../slideLayouts/slideLayout14.xml"/><Relationship Id="rId5" Type="http://schemas.openxmlformats.org/officeDocument/2006/relationships/tags" Target="../tags/tag177.xml"/><Relationship Id="rId10" Type="http://schemas.openxmlformats.org/officeDocument/2006/relationships/tags" Target="../tags/tag182.xml"/><Relationship Id="rId4" Type="http://schemas.openxmlformats.org/officeDocument/2006/relationships/tags" Target="../tags/tag176.xml"/><Relationship Id="rId9" Type="http://schemas.openxmlformats.org/officeDocument/2006/relationships/tags" Target="../tags/tag181.xml"/></Relationships>
</file>

<file path=ppt/slides/_rels/slide8.xml.rels><?xml version="1.0" encoding="UTF-8" standalone="yes"?>
<Relationships xmlns="http://schemas.openxmlformats.org/package/2006/relationships"><Relationship Id="rId8" Type="http://schemas.openxmlformats.org/officeDocument/2006/relationships/tags" Target="../tags/tag190.xml"/><Relationship Id="rId3" Type="http://schemas.openxmlformats.org/officeDocument/2006/relationships/tags" Target="../tags/tag185.xml"/><Relationship Id="rId7" Type="http://schemas.openxmlformats.org/officeDocument/2006/relationships/tags" Target="../tags/tag189.xml"/><Relationship Id="rId2" Type="http://schemas.openxmlformats.org/officeDocument/2006/relationships/tags" Target="../tags/tag184.xml"/><Relationship Id="rId1" Type="http://schemas.openxmlformats.org/officeDocument/2006/relationships/tags" Target="../tags/tag183.xml"/><Relationship Id="rId6" Type="http://schemas.openxmlformats.org/officeDocument/2006/relationships/tags" Target="../tags/tag188.xml"/><Relationship Id="rId11" Type="http://schemas.openxmlformats.org/officeDocument/2006/relationships/slideLayout" Target="../slideLayouts/slideLayout18.xml"/><Relationship Id="rId5" Type="http://schemas.openxmlformats.org/officeDocument/2006/relationships/tags" Target="../tags/tag187.xml"/><Relationship Id="rId10" Type="http://schemas.openxmlformats.org/officeDocument/2006/relationships/tags" Target="../tags/tag192.xml"/><Relationship Id="rId4" Type="http://schemas.openxmlformats.org/officeDocument/2006/relationships/tags" Target="../tags/tag186.xml"/><Relationship Id="rId9" Type="http://schemas.openxmlformats.org/officeDocument/2006/relationships/tags" Target="../tags/tag191.xml"/></Relationships>
</file>

<file path=ppt/slides/_rels/slide9.xml.rels><?xml version="1.0" encoding="UTF-8" standalone="yes"?>
<Relationships xmlns="http://schemas.openxmlformats.org/package/2006/relationships"><Relationship Id="rId3" Type="http://schemas.openxmlformats.org/officeDocument/2006/relationships/tags" Target="../tags/tag195.xml"/><Relationship Id="rId2" Type="http://schemas.openxmlformats.org/officeDocument/2006/relationships/tags" Target="../tags/tag194.xml"/><Relationship Id="rId1" Type="http://schemas.openxmlformats.org/officeDocument/2006/relationships/tags" Target="../tags/tag193.xml"/><Relationship Id="rId4"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2"/>
            </p:custDataLst>
          </p:nvPr>
        </p:nvSpPr>
        <p:spPr>
          <a:xfrm>
            <a:off x="975995" y="1195070"/>
            <a:ext cx="8433435" cy="4460240"/>
          </a:xfrm>
        </p:spPr>
        <p:txBody>
          <a:bodyPr wrap="square">
            <a:normAutofit/>
          </a:bodyPr>
          <a:lstStyle/>
          <a:p>
            <a:r>
              <a:rPr lang="zh-CN" altLang="en-US" dirty="0"/>
              <a:t>智慧农业管理系统</a:t>
            </a:r>
          </a:p>
        </p:txBody>
      </p:sp>
      <p:sp>
        <p:nvSpPr>
          <p:cNvPr id="10" name="署名"/>
          <p:cNvSpPr>
            <a:spLocks noGrp="1"/>
          </p:cNvSpPr>
          <p:nvPr>
            <p:ph type="body" sz="quarter" idx="17"/>
            <p:custDataLst>
              <p:tags r:id="rId3"/>
            </p:custDataLst>
          </p:nvPr>
        </p:nvSpPr>
        <p:spPr>
          <a:xfrm>
            <a:off x="975995" y="5313045"/>
            <a:ext cx="6995795" cy="1157605"/>
          </a:xfrm>
        </p:spPr>
        <p:txBody>
          <a:bodyPr wrap="square">
            <a:noAutofit/>
          </a:bodyPr>
          <a:lstStyle/>
          <a:p>
            <a:r>
              <a:rPr lang="zh-CN" altLang="en-US" dirty="0"/>
              <a:t>组号： 20组   </a:t>
            </a:r>
          </a:p>
          <a:p>
            <a:r>
              <a:rPr lang="zh-CN" altLang="en-US" dirty="0"/>
              <a:t>姓名： 夏婉可、阮琰杰、曾翌真、胡嘉莹 </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2"/>
            </p:custDataLst>
          </p:nvPr>
        </p:nvSpPr>
        <p:spPr>
          <a:xfrm>
            <a:off x="694690" y="230505"/>
            <a:ext cx="705485" cy="3794125"/>
          </a:xfrm>
        </p:spPr>
        <p:txBody>
          <a:bodyPr wrap="square">
            <a:normAutofit/>
          </a:bodyPr>
          <a:lstStyle/>
          <a:p>
            <a:r>
              <a:rPr lang="zh-CN" altLang="en-US" sz="3200">
                <a:solidFill>
                  <a:schemeClr val="tx1"/>
                </a:solidFill>
                <a:latin typeface="+mj-ea"/>
                <a:ea typeface="+mj-ea"/>
              </a:rPr>
              <a:t>需求流程分析</a:t>
            </a:r>
          </a:p>
        </p:txBody>
      </p:sp>
      <p:pic>
        <p:nvPicPr>
          <p:cNvPr id="8" name="图片 3" descr="生产流程+交易流程"/>
          <p:cNvPicPr>
            <a:picLocks noChangeAspect="1"/>
          </p:cNvPicPr>
          <p:nvPr/>
        </p:nvPicPr>
        <p:blipFill>
          <a:blip r:embed="rId5"/>
          <a:stretch>
            <a:fillRect/>
          </a:stretch>
        </p:blipFill>
        <p:spPr>
          <a:xfrm>
            <a:off x="2519045" y="-13970"/>
            <a:ext cx="8391525" cy="6871970"/>
          </a:xfrm>
          <a:prstGeom prst="rect">
            <a:avLst/>
          </a:prstGeom>
        </p:spPr>
      </p:pic>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2"/>
            </p:custDataLst>
          </p:nvPr>
        </p:nvSpPr>
        <p:spPr>
          <a:xfrm>
            <a:off x="694800" y="360000"/>
            <a:ext cx="4603640" cy="720000"/>
          </a:xfrm>
        </p:spPr>
        <p:txBody>
          <a:bodyPr lIns="0" tIns="0" rIns="0" bIns="0" anchor="b"/>
          <a:lstStyle/>
          <a:p>
            <a:r>
              <a:rPr lang="zh-CN" altLang="en-US" dirty="0"/>
              <a:t>具体需求</a:t>
            </a:r>
          </a:p>
        </p:txBody>
      </p:sp>
      <p:pic>
        <p:nvPicPr>
          <p:cNvPr id="18" name="图片 17" descr="/data/temp/950b25a5-0e7d-11ef-87b2-ce0c0594cea2.jpg@base@tag=imgScale&amp;m=1&amp;w=1676&amp;h=1677&amp;q=95950b25a5-0e7d-11ef-87b2-ce0c0594cea2"/>
          <p:cNvPicPr>
            <a:picLocks noChangeAspect="1"/>
          </p:cNvPicPr>
          <p:nvPr>
            <p:custDataLst>
              <p:tags r:id="rId3"/>
            </p:custDataLst>
          </p:nvPr>
        </p:nvPicPr>
        <p:blipFill>
          <a:blip r:embed="rId20"/>
          <a:srcRect l="12524" r="12524"/>
          <a:stretch>
            <a:fillRect/>
          </a:stretch>
        </p:blipFill>
        <p:spPr>
          <a:xfrm>
            <a:off x="6155050" y="2"/>
            <a:ext cx="6036950" cy="6040857"/>
          </a:xfrm>
          <a:custGeom>
            <a:avLst/>
            <a:gdLst>
              <a:gd name="connsiteX0" fmla="*/ 2276483 w 6036950"/>
              <a:gd name="connsiteY0" fmla="*/ 0 h 6040857"/>
              <a:gd name="connsiteX1" fmla="*/ 6036950 w 6036950"/>
              <a:gd name="connsiteY1" fmla="*/ 0 h 6040857"/>
              <a:gd name="connsiteX2" fmla="*/ 6036950 w 6036950"/>
              <a:gd name="connsiteY2" fmla="*/ 2936006 h 6040857"/>
              <a:gd name="connsiteX3" fmla="*/ 4238679 w 6036950"/>
              <a:gd name="connsiteY3" fmla="*/ 5156686 h 6040857"/>
              <a:gd name="connsiteX4" fmla="*/ 884172 w 6036950"/>
              <a:gd name="connsiteY4" fmla="*/ 5509259 h 6040857"/>
              <a:gd name="connsiteX5" fmla="*/ 531600 w 6036950"/>
              <a:gd name="connsiteY5" fmla="*/ 2154752 h 604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6950" h="6040857">
                <a:moveTo>
                  <a:pt x="2276483" y="0"/>
                </a:moveTo>
                <a:lnTo>
                  <a:pt x="6036950" y="0"/>
                </a:lnTo>
                <a:lnTo>
                  <a:pt x="6036950" y="2936006"/>
                </a:lnTo>
                <a:lnTo>
                  <a:pt x="4238679" y="5156686"/>
                </a:lnTo>
                <a:cubicBezTo>
                  <a:pt x="3409718" y="6180367"/>
                  <a:pt x="1907854" y="6338220"/>
                  <a:pt x="884172" y="5509259"/>
                </a:cubicBezTo>
                <a:cubicBezTo>
                  <a:pt x="-139509" y="4680298"/>
                  <a:pt x="-297361" y="3178434"/>
                  <a:pt x="531600" y="2154752"/>
                </a:cubicBezTo>
                <a:close/>
              </a:path>
            </a:pathLst>
          </a:custGeom>
          <a:ln w="9525" cap="flat" cmpd="sng" algn="ctr">
            <a:solidFill>
              <a:schemeClr val="tx1">
                <a:lumMod val="40000"/>
                <a:lumOff val="60000"/>
                <a:alpha val="50000"/>
              </a:schemeClr>
            </a:solidFill>
            <a:prstDash val="solid"/>
            <a:round/>
            <a:headEnd type="none" w="med" len="med"/>
            <a:tailEnd type="none" w="med" len="med"/>
          </a:ln>
          <a:effectLst>
            <a:outerShdw dist="254000" dir="4200000" algn="ctr" rotWithShape="0">
              <a:schemeClr val="accent1">
                <a:alpha val="15000"/>
              </a:schemeClr>
            </a:outerShdw>
          </a:effectLst>
        </p:spPr>
      </p:pic>
      <p:sp>
        <p:nvSpPr>
          <p:cNvPr id="2" name="矩形 1"/>
          <p:cNvSpPr/>
          <p:nvPr>
            <p:custDataLst>
              <p:tags r:id="rId4"/>
            </p:custDataLst>
          </p:nvPr>
        </p:nvSpPr>
        <p:spPr>
          <a:xfrm>
            <a:off x="1308628" y="1753428"/>
            <a:ext cx="3948997" cy="515806"/>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ltLang="en-US" sz="1600">
                <a:solidFill>
                  <a:schemeClr val="tx1">
                    <a:lumMod val="85000"/>
                    <a:lumOff val="15000"/>
                  </a:schemeClr>
                </a:solidFill>
                <a:latin typeface="+mn-ea"/>
                <a:cs typeface="+mn-ea"/>
              </a:rPr>
              <a:t>生产管理、仓储管理、销售管理、留言管理。</a:t>
            </a:r>
          </a:p>
        </p:txBody>
      </p:sp>
      <p:sp>
        <p:nvSpPr>
          <p:cNvPr id="4" name="矩形 3"/>
          <p:cNvSpPr/>
          <p:nvPr>
            <p:custDataLst>
              <p:tags r:id="rId5"/>
            </p:custDataLst>
          </p:nvPr>
        </p:nvSpPr>
        <p:spPr>
          <a:xfrm>
            <a:off x="1304812" y="1432878"/>
            <a:ext cx="3952177" cy="276029"/>
          </a:xfrm>
          <a:prstGeom prst="rect">
            <a:avLst/>
          </a:prstGeom>
          <a:noFill/>
        </p:spPr>
        <p:txBody>
          <a:bodyPr wrap="square" lIns="0" tIns="0" rIns="0" bIns="0" rtlCol="0" anchor="b">
            <a:noAutofit/>
          </a:bodyPr>
          <a:lstStyle/>
          <a:p>
            <a:pPr>
              <a:spcBef>
                <a:spcPct val="0"/>
              </a:spcBef>
              <a:spcAft>
                <a:spcPct val="0"/>
              </a:spcAft>
            </a:pPr>
            <a:r>
              <a:rPr lang="zh-CN" altLang="en-US" sz="2400" b="1">
                <a:solidFill>
                  <a:schemeClr val="accent1"/>
                </a:solidFill>
                <a:latin typeface="+mn-ea"/>
                <a:cs typeface="+mn-ea"/>
              </a:rPr>
              <a:t>功能需求</a:t>
            </a:r>
          </a:p>
        </p:txBody>
      </p:sp>
      <p:sp>
        <p:nvSpPr>
          <p:cNvPr id="5" name="椭圆 4"/>
          <p:cNvSpPr/>
          <p:nvPr>
            <p:custDataLst>
              <p:tags r:id="rId6"/>
            </p:custDataLst>
          </p:nvPr>
        </p:nvSpPr>
        <p:spPr>
          <a:xfrm>
            <a:off x="688516" y="1453230"/>
            <a:ext cx="461109" cy="461109"/>
          </a:xfrm>
          <a:prstGeom prst="ellipse">
            <a:avLst/>
          </a:prstGeom>
          <a:solidFill>
            <a:schemeClr val="accent1"/>
          </a:solidFill>
          <a:effectLst>
            <a:outerShdw blurRad="101600" dist="38100" algn="l" rotWithShape="0">
              <a:schemeClr val="accent1">
                <a:alpha val="40000"/>
              </a:schemeClr>
            </a:outerShdw>
          </a:effectLst>
        </p:spPr>
        <p:txBody>
          <a:bodyPr wrap="none" lIns="0" tIns="0" rIns="0" bIns="0" rtlCol="0" anchor="ctr" anchorCtr="0">
            <a:noAutofit/>
          </a:bodyPr>
          <a:lstStyle/>
          <a:p>
            <a:pPr algn="ctr">
              <a:spcBef>
                <a:spcPct val="0"/>
              </a:spcBef>
              <a:spcAft>
                <a:spcPct val="0"/>
              </a:spcAft>
            </a:pPr>
            <a:r>
              <a:rPr lang="en-US" altLang="zh-CN" sz="2000" b="1">
                <a:solidFill>
                  <a:schemeClr val="lt1">
                    <a:lumMod val="100000"/>
                  </a:schemeClr>
                </a:solidFill>
                <a:latin typeface="+mn-ea"/>
                <a:cs typeface="+mn-ea"/>
              </a:rPr>
              <a:t>01</a:t>
            </a:r>
            <a:endParaRPr lang="zh-CN" altLang="en-US" sz="2000" b="1">
              <a:solidFill>
                <a:schemeClr val="lt1">
                  <a:lumMod val="100000"/>
                </a:schemeClr>
              </a:solidFill>
              <a:latin typeface="+mn-ea"/>
              <a:cs typeface="+mn-ea"/>
            </a:endParaRPr>
          </a:p>
        </p:txBody>
      </p:sp>
      <p:sp>
        <p:nvSpPr>
          <p:cNvPr id="6" name="矩形 5"/>
          <p:cNvSpPr/>
          <p:nvPr>
            <p:custDataLst>
              <p:tags r:id="rId7"/>
            </p:custDataLst>
          </p:nvPr>
        </p:nvSpPr>
        <p:spPr>
          <a:xfrm>
            <a:off x="1308628" y="2741790"/>
            <a:ext cx="4728323" cy="515806"/>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ltLang="en-US" sz="1600" dirty="0">
                <a:solidFill>
                  <a:schemeClr val="tx1">
                    <a:lumMod val="85000"/>
                    <a:lumOff val="15000"/>
                  </a:schemeClr>
                </a:solidFill>
                <a:latin typeface="+mn-ea"/>
                <a:cs typeface="+mn-ea"/>
              </a:rPr>
              <a:t>注册管理、登录管理、权限管理、人员信息管理。</a:t>
            </a:r>
          </a:p>
        </p:txBody>
      </p:sp>
      <p:sp>
        <p:nvSpPr>
          <p:cNvPr id="8" name="矩形 7"/>
          <p:cNvSpPr/>
          <p:nvPr>
            <p:custDataLst>
              <p:tags r:id="rId8"/>
            </p:custDataLst>
          </p:nvPr>
        </p:nvSpPr>
        <p:spPr>
          <a:xfrm>
            <a:off x="1304812" y="2421240"/>
            <a:ext cx="3952177" cy="276029"/>
          </a:xfrm>
          <a:prstGeom prst="rect">
            <a:avLst/>
          </a:prstGeom>
          <a:noFill/>
        </p:spPr>
        <p:txBody>
          <a:bodyPr wrap="square" lIns="0" tIns="0" rIns="0" bIns="0" rtlCol="0" anchor="b">
            <a:noAutofit/>
          </a:bodyPr>
          <a:lstStyle/>
          <a:p>
            <a:pPr>
              <a:spcBef>
                <a:spcPct val="0"/>
              </a:spcBef>
              <a:spcAft>
                <a:spcPct val="0"/>
              </a:spcAft>
            </a:pPr>
            <a:r>
              <a:rPr lang="zh-CN" altLang="en-US" sz="2400" b="1">
                <a:solidFill>
                  <a:schemeClr val="accent1"/>
                </a:solidFill>
                <a:latin typeface="+mn-ea"/>
                <a:cs typeface="+mn-ea"/>
              </a:rPr>
              <a:t>用户管理</a:t>
            </a:r>
          </a:p>
        </p:txBody>
      </p:sp>
      <p:sp>
        <p:nvSpPr>
          <p:cNvPr id="10" name="椭圆 9"/>
          <p:cNvSpPr/>
          <p:nvPr>
            <p:custDataLst>
              <p:tags r:id="rId9"/>
            </p:custDataLst>
          </p:nvPr>
        </p:nvSpPr>
        <p:spPr>
          <a:xfrm>
            <a:off x="688516" y="2441592"/>
            <a:ext cx="461109" cy="461109"/>
          </a:xfrm>
          <a:prstGeom prst="ellipse">
            <a:avLst/>
          </a:prstGeom>
          <a:solidFill>
            <a:schemeClr val="accent1"/>
          </a:solidFill>
          <a:effectLst>
            <a:outerShdw blurRad="101600" dist="38100" algn="l" rotWithShape="0">
              <a:schemeClr val="accent1">
                <a:alpha val="40000"/>
              </a:schemeClr>
            </a:outerShdw>
          </a:effectLst>
        </p:spPr>
        <p:txBody>
          <a:bodyPr wrap="none" lIns="0" tIns="0" rIns="0" bIns="0" rtlCol="0" anchor="ctr" anchorCtr="0">
            <a:noAutofit/>
          </a:bodyPr>
          <a:lstStyle/>
          <a:p>
            <a:pPr algn="ctr">
              <a:spcBef>
                <a:spcPct val="0"/>
              </a:spcBef>
              <a:spcAft>
                <a:spcPct val="0"/>
              </a:spcAft>
            </a:pPr>
            <a:r>
              <a:rPr lang="en-US" altLang="zh-CN" sz="2000" b="1">
                <a:solidFill>
                  <a:schemeClr val="lt1">
                    <a:lumMod val="100000"/>
                  </a:schemeClr>
                </a:solidFill>
                <a:latin typeface="+mn-ea"/>
                <a:cs typeface="+mn-ea"/>
              </a:rPr>
              <a:t>02</a:t>
            </a:r>
            <a:endParaRPr lang="zh-CN" altLang="en-US" sz="2000" b="1">
              <a:solidFill>
                <a:schemeClr val="lt1">
                  <a:lumMod val="100000"/>
                </a:schemeClr>
              </a:solidFill>
              <a:latin typeface="+mn-ea"/>
              <a:cs typeface="+mn-ea"/>
            </a:endParaRPr>
          </a:p>
        </p:txBody>
      </p:sp>
      <p:sp>
        <p:nvSpPr>
          <p:cNvPr id="7" name="矩形 6"/>
          <p:cNvSpPr/>
          <p:nvPr>
            <p:custDataLst>
              <p:tags r:id="rId10"/>
            </p:custDataLst>
          </p:nvPr>
        </p:nvSpPr>
        <p:spPr>
          <a:xfrm>
            <a:off x="1308628" y="3730152"/>
            <a:ext cx="3948997" cy="515806"/>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ltLang="en-US" sz="1600">
                <a:solidFill>
                  <a:schemeClr val="tx1">
                    <a:lumMod val="85000"/>
                    <a:lumOff val="15000"/>
                  </a:schemeClr>
                </a:solidFill>
                <a:latin typeface="+mn-ea"/>
                <a:cs typeface="+mn-ea"/>
              </a:rPr>
              <a:t>农田管理、养殖管理、产品溯源管理。</a:t>
            </a:r>
          </a:p>
        </p:txBody>
      </p:sp>
      <p:sp>
        <p:nvSpPr>
          <p:cNvPr id="12" name="矩形 11"/>
          <p:cNvSpPr/>
          <p:nvPr>
            <p:custDataLst>
              <p:tags r:id="rId11"/>
            </p:custDataLst>
          </p:nvPr>
        </p:nvSpPr>
        <p:spPr>
          <a:xfrm>
            <a:off x="1304812" y="3409602"/>
            <a:ext cx="3952177" cy="276029"/>
          </a:xfrm>
          <a:prstGeom prst="rect">
            <a:avLst/>
          </a:prstGeom>
          <a:noFill/>
        </p:spPr>
        <p:txBody>
          <a:bodyPr wrap="square" lIns="0" tIns="0" rIns="0" bIns="0" rtlCol="0" anchor="b">
            <a:noAutofit/>
          </a:bodyPr>
          <a:lstStyle/>
          <a:p>
            <a:pPr>
              <a:spcBef>
                <a:spcPct val="0"/>
              </a:spcBef>
              <a:spcAft>
                <a:spcPct val="0"/>
              </a:spcAft>
            </a:pPr>
            <a:r>
              <a:rPr lang="zh-CN" altLang="en-US" sz="2400" b="1">
                <a:solidFill>
                  <a:schemeClr val="accent1"/>
                </a:solidFill>
                <a:latin typeface="+mn-ea"/>
                <a:cs typeface="+mn-ea"/>
              </a:rPr>
              <a:t>生产管理</a:t>
            </a:r>
          </a:p>
        </p:txBody>
      </p:sp>
      <p:sp>
        <p:nvSpPr>
          <p:cNvPr id="9" name="椭圆 8"/>
          <p:cNvSpPr/>
          <p:nvPr>
            <p:custDataLst>
              <p:tags r:id="rId12"/>
            </p:custDataLst>
          </p:nvPr>
        </p:nvSpPr>
        <p:spPr>
          <a:xfrm>
            <a:off x="688516" y="3429955"/>
            <a:ext cx="461109" cy="461109"/>
          </a:xfrm>
          <a:prstGeom prst="ellipse">
            <a:avLst/>
          </a:prstGeom>
          <a:solidFill>
            <a:schemeClr val="accent1"/>
          </a:solidFill>
          <a:effectLst>
            <a:outerShdw blurRad="101600" dist="38100" algn="l" rotWithShape="0">
              <a:schemeClr val="accent1">
                <a:alpha val="40000"/>
              </a:schemeClr>
            </a:outerShdw>
          </a:effectLst>
        </p:spPr>
        <p:txBody>
          <a:bodyPr wrap="none" lIns="0" tIns="0" rIns="0" bIns="0" rtlCol="0" anchor="ctr" anchorCtr="0">
            <a:noAutofit/>
          </a:bodyPr>
          <a:lstStyle/>
          <a:p>
            <a:pPr algn="ctr">
              <a:spcBef>
                <a:spcPct val="0"/>
              </a:spcBef>
              <a:spcAft>
                <a:spcPct val="0"/>
              </a:spcAft>
            </a:pPr>
            <a:r>
              <a:rPr lang="en-US" altLang="zh-CN" sz="2000" b="1">
                <a:solidFill>
                  <a:schemeClr val="lt1">
                    <a:lumMod val="100000"/>
                  </a:schemeClr>
                </a:solidFill>
                <a:latin typeface="+mn-ea"/>
                <a:cs typeface="+mn-ea"/>
              </a:rPr>
              <a:t>03</a:t>
            </a:r>
            <a:endParaRPr lang="zh-CN" altLang="en-US" sz="2000" b="1">
              <a:solidFill>
                <a:schemeClr val="lt1">
                  <a:lumMod val="100000"/>
                </a:schemeClr>
              </a:solidFill>
              <a:latin typeface="+mn-ea"/>
              <a:cs typeface="+mn-ea"/>
            </a:endParaRPr>
          </a:p>
        </p:txBody>
      </p:sp>
      <p:sp>
        <p:nvSpPr>
          <p:cNvPr id="22" name="矩形 21"/>
          <p:cNvSpPr/>
          <p:nvPr>
            <p:custDataLst>
              <p:tags r:id="rId13"/>
            </p:custDataLst>
          </p:nvPr>
        </p:nvSpPr>
        <p:spPr>
          <a:xfrm>
            <a:off x="1308628" y="4719151"/>
            <a:ext cx="3948997" cy="515806"/>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ltLang="en-US" sz="1600">
                <a:solidFill>
                  <a:schemeClr val="tx1">
                    <a:lumMod val="85000"/>
                    <a:lumOff val="15000"/>
                  </a:schemeClr>
                </a:solidFill>
                <a:latin typeface="+mn-ea"/>
                <a:cs typeface="+mn-ea"/>
              </a:rPr>
              <a:t>仓储管理、过期管理。</a:t>
            </a:r>
          </a:p>
        </p:txBody>
      </p:sp>
      <p:sp>
        <p:nvSpPr>
          <p:cNvPr id="23" name="矩形 22"/>
          <p:cNvSpPr/>
          <p:nvPr>
            <p:custDataLst>
              <p:tags r:id="rId14"/>
            </p:custDataLst>
          </p:nvPr>
        </p:nvSpPr>
        <p:spPr>
          <a:xfrm>
            <a:off x="1304812" y="4397965"/>
            <a:ext cx="3952177" cy="276029"/>
          </a:xfrm>
          <a:prstGeom prst="rect">
            <a:avLst/>
          </a:prstGeom>
          <a:noFill/>
        </p:spPr>
        <p:txBody>
          <a:bodyPr wrap="square" lIns="0" tIns="0" rIns="0" bIns="0" rtlCol="0" anchor="b">
            <a:noAutofit/>
          </a:bodyPr>
          <a:lstStyle/>
          <a:p>
            <a:pPr>
              <a:spcBef>
                <a:spcPct val="0"/>
              </a:spcBef>
              <a:spcAft>
                <a:spcPct val="0"/>
              </a:spcAft>
            </a:pPr>
            <a:r>
              <a:rPr lang="zh-CN" altLang="en-US" sz="2400" b="1">
                <a:solidFill>
                  <a:schemeClr val="accent1"/>
                </a:solidFill>
                <a:latin typeface="+mn-ea"/>
                <a:cs typeface="+mn-ea"/>
              </a:rPr>
              <a:t>仓储管理</a:t>
            </a:r>
          </a:p>
        </p:txBody>
      </p:sp>
      <p:sp>
        <p:nvSpPr>
          <p:cNvPr id="24" name="椭圆 23"/>
          <p:cNvSpPr/>
          <p:nvPr>
            <p:custDataLst>
              <p:tags r:id="rId15"/>
            </p:custDataLst>
          </p:nvPr>
        </p:nvSpPr>
        <p:spPr>
          <a:xfrm>
            <a:off x="688516" y="4418317"/>
            <a:ext cx="461109" cy="461109"/>
          </a:xfrm>
          <a:prstGeom prst="ellipse">
            <a:avLst/>
          </a:prstGeom>
          <a:solidFill>
            <a:schemeClr val="accent1"/>
          </a:solidFill>
          <a:effectLst>
            <a:outerShdw blurRad="101600" dist="38100" algn="l" rotWithShape="0">
              <a:schemeClr val="accent1">
                <a:alpha val="40000"/>
              </a:schemeClr>
            </a:outerShdw>
          </a:effectLst>
        </p:spPr>
        <p:txBody>
          <a:bodyPr wrap="none" lIns="0" tIns="0" rIns="0" bIns="0" rtlCol="0" anchor="ctr" anchorCtr="0">
            <a:noAutofit/>
          </a:bodyPr>
          <a:lstStyle/>
          <a:p>
            <a:pPr algn="ctr">
              <a:spcBef>
                <a:spcPct val="0"/>
              </a:spcBef>
              <a:spcAft>
                <a:spcPct val="0"/>
              </a:spcAft>
            </a:pPr>
            <a:r>
              <a:rPr lang="en-US" altLang="zh-CN" sz="2000" b="1">
                <a:solidFill>
                  <a:schemeClr val="lt1">
                    <a:lumMod val="100000"/>
                  </a:schemeClr>
                </a:solidFill>
                <a:latin typeface="+mn-ea"/>
                <a:cs typeface="+mn-ea"/>
              </a:rPr>
              <a:t>04</a:t>
            </a:r>
            <a:endParaRPr lang="zh-CN" altLang="en-US" sz="2000" b="1">
              <a:solidFill>
                <a:schemeClr val="lt1">
                  <a:lumMod val="100000"/>
                </a:schemeClr>
              </a:solidFill>
              <a:latin typeface="+mn-ea"/>
              <a:cs typeface="+mn-ea"/>
            </a:endParaRPr>
          </a:p>
        </p:txBody>
      </p:sp>
      <p:sp>
        <p:nvSpPr>
          <p:cNvPr id="25" name="矩形 24"/>
          <p:cNvSpPr/>
          <p:nvPr>
            <p:custDataLst>
              <p:tags r:id="rId16"/>
            </p:custDataLst>
          </p:nvPr>
        </p:nvSpPr>
        <p:spPr>
          <a:xfrm>
            <a:off x="1308628" y="5707513"/>
            <a:ext cx="3948997" cy="515806"/>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ltLang="en-US" sz="1600">
                <a:solidFill>
                  <a:schemeClr val="tx1">
                    <a:lumMod val="85000"/>
                    <a:lumOff val="15000"/>
                  </a:schemeClr>
                </a:solidFill>
                <a:latin typeface="+mn-ea"/>
                <a:cs typeface="+mn-ea"/>
              </a:rPr>
              <a:t>商品管理、订单管理。</a:t>
            </a:r>
          </a:p>
        </p:txBody>
      </p:sp>
      <p:sp>
        <p:nvSpPr>
          <p:cNvPr id="26" name="矩形 25"/>
          <p:cNvSpPr/>
          <p:nvPr>
            <p:custDataLst>
              <p:tags r:id="rId17"/>
            </p:custDataLst>
          </p:nvPr>
        </p:nvSpPr>
        <p:spPr>
          <a:xfrm>
            <a:off x="1304812" y="5386327"/>
            <a:ext cx="3952177" cy="276029"/>
          </a:xfrm>
          <a:prstGeom prst="rect">
            <a:avLst/>
          </a:prstGeom>
          <a:noFill/>
        </p:spPr>
        <p:txBody>
          <a:bodyPr wrap="square" lIns="0" tIns="0" rIns="0" bIns="0" rtlCol="0" anchor="b">
            <a:noAutofit/>
          </a:bodyPr>
          <a:lstStyle/>
          <a:p>
            <a:pPr>
              <a:spcBef>
                <a:spcPct val="0"/>
              </a:spcBef>
              <a:spcAft>
                <a:spcPct val="0"/>
              </a:spcAft>
            </a:pPr>
            <a:r>
              <a:rPr lang="zh-CN" altLang="en-US" sz="2400" b="1">
                <a:solidFill>
                  <a:schemeClr val="accent1"/>
                </a:solidFill>
                <a:latin typeface="+mn-ea"/>
                <a:cs typeface="+mn-ea"/>
              </a:rPr>
              <a:t>销售管理</a:t>
            </a:r>
          </a:p>
        </p:txBody>
      </p:sp>
      <p:sp>
        <p:nvSpPr>
          <p:cNvPr id="27" name="椭圆 26"/>
          <p:cNvSpPr/>
          <p:nvPr>
            <p:custDataLst>
              <p:tags r:id="rId18"/>
            </p:custDataLst>
          </p:nvPr>
        </p:nvSpPr>
        <p:spPr>
          <a:xfrm>
            <a:off x="688516" y="5407315"/>
            <a:ext cx="461109" cy="461109"/>
          </a:xfrm>
          <a:prstGeom prst="ellipse">
            <a:avLst/>
          </a:prstGeom>
          <a:solidFill>
            <a:schemeClr val="accent1"/>
          </a:solidFill>
          <a:effectLst>
            <a:outerShdw blurRad="101600" dist="38100" algn="l" rotWithShape="0">
              <a:schemeClr val="accent1">
                <a:alpha val="40000"/>
              </a:schemeClr>
            </a:outerShdw>
          </a:effectLst>
        </p:spPr>
        <p:txBody>
          <a:bodyPr wrap="none" lIns="0" tIns="0" rIns="0" bIns="0" rtlCol="0" anchor="ctr" anchorCtr="0">
            <a:noAutofit/>
          </a:bodyPr>
          <a:lstStyle/>
          <a:p>
            <a:pPr algn="ctr">
              <a:spcBef>
                <a:spcPct val="0"/>
              </a:spcBef>
              <a:spcAft>
                <a:spcPct val="0"/>
              </a:spcAft>
            </a:pPr>
            <a:r>
              <a:rPr lang="en-US" altLang="zh-CN" sz="2000" b="1">
                <a:solidFill>
                  <a:schemeClr val="lt1">
                    <a:lumMod val="100000"/>
                  </a:schemeClr>
                </a:solidFill>
                <a:latin typeface="+mn-ea"/>
                <a:cs typeface="+mn-ea"/>
              </a:rPr>
              <a:t>05</a:t>
            </a:r>
            <a:endParaRPr lang="zh-CN" altLang="en-US" sz="2000" b="1">
              <a:solidFill>
                <a:schemeClr val="lt1">
                  <a:lumMod val="100000"/>
                </a:schemeClr>
              </a:solidFill>
              <a:latin typeface="+mn-ea"/>
              <a:cs typeface="+mn-ea"/>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custDataLst>
              <p:tags r:id="rId2"/>
            </p:custDataLst>
          </p:nvPr>
        </p:nvSpPr>
        <p:spPr>
          <a:xfrm>
            <a:off x="0" y="-635"/>
            <a:ext cx="4139565" cy="14224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5"/>
          <p:cNvSpPr>
            <a:spLocks noGrp="1"/>
          </p:cNvSpPr>
          <p:nvPr>
            <p:ph type="title"/>
            <p:custDataLst>
              <p:tags r:id="rId3"/>
            </p:custDataLst>
          </p:nvPr>
        </p:nvSpPr>
        <p:spPr>
          <a:xfrm>
            <a:off x="375285" y="-142240"/>
            <a:ext cx="3695700" cy="1632585"/>
          </a:xfrm>
        </p:spPr>
        <p:txBody>
          <a:bodyPr anchor="ctr" anchorCtr="0">
            <a:normAutofit/>
          </a:bodyPr>
          <a:lstStyle/>
          <a:p>
            <a:pPr algn="l">
              <a:lnSpc>
                <a:spcPct val="120000"/>
              </a:lnSpc>
            </a:pPr>
            <a:r>
              <a:rPr lang="zh-CN" altLang="en-US" sz="4400" dirty="0">
                <a:solidFill>
                  <a:srgbClr val="FFFFFF"/>
                </a:solidFill>
              </a:rPr>
              <a:t>系统功能架构</a:t>
            </a:r>
          </a:p>
        </p:txBody>
      </p:sp>
      <p:pic>
        <p:nvPicPr>
          <p:cNvPr id="2" name="图片 2" descr="119d30f41acf2415694f0f85c287fb6"/>
          <p:cNvPicPr>
            <a:picLocks noChangeAspect="1"/>
          </p:cNvPicPr>
          <p:nvPr/>
        </p:nvPicPr>
        <p:blipFill>
          <a:blip r:embed="rId5"/>
          <a:stretch>
            <a:fillRect/>
          </a:stretch>
        </p:blipFill>
        <p:spPr>
          <a:xfrm>
            <a:off x="615315" y="1943100"/>
            <a:ext cx="10658475" cy="457073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2"/>
            </p:custDataLst>
          </p:nvPr>
        </p:nvSpPr>
        <p:spPr>
          <a:xfrm>
            <a:off x="6485641" y="4815291"/>
            <a:ext cx="4988607" cy="1513043"/>
          </a:xfrm>
        </p:spPr>
        <p:txBody>
          <a:bodyPr wrap="square">
            <a:normAutofit/>
          </a:bodyPr>
          <a:lstStyle/>
          <a:p>
            <a:r>
              <a:rPr lang="zh-CN" altLang="en-US" dirty="0"/>
              <a:t>概念设计</a:t>
            </a:r>
          </a:p>
        </p:txBody>
      </p:sp>
      <p:sp>
        <p:nvSpPr>
          <p:cNvPr id="6" name="节编号"/>
          <p:cNvSpPr>
            <a:spLocks noGrp="1"/>
          </p:cNvSpPr>
          <p:nvPr>
            <p:ph type="body" sz="quarter" idx="13"/>
            <p:custDataLst>
              <p:tags r:id="rId3"/>
            </p:custDataLst>
          </p:nvPr>
        </p:nvSpPr>
        <p:spPr>
          <a:xfrm>
            <a:off x="6485641" y="2042709"/>
            <a:ext cx="4988607" cy="2608125"/>
          </a:xfrm>
        </p:spPr>
        <p:txBody>
          <a:bodyPr wrap="square">
            <a:normAutofit/>
          </a:bodyPr>
          <a:lstStyle/>
          <a:p>
            <a:r>
              <a:rPr lang="en-US" altLang="zh-CN" dirty="0"/>
              <a:t>04</a:t>
            </a: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系统生产管理部分的ER图</a:t>
            </a:r>
          </a:p>
        </p:txBody>
      </p:sp>
      <p:sp>
        <p:nvSpPr>
          <p:cNvPr id="3" name="内容占位符 2"/>
          <p:cNvSpPr>
            <a:spLocks noGrp="1"/>
          </p:cNvSpPr>
          <p:nvPr>
            <p:ph idx="1"/>
          </p:nvPr>
        </p:nvSpPr>
        <p:spPr>
          <a:xfrm>
            <a:off x="694690" y="1364615"/>
            <a:ext cx="3447415" cy="4813300"/>
          </a:xfrm>
        </p:spPr>
        <p:txBody>
          <a:bodyPr/>
          <a:lstStyle/>
          <a:p>
            <a:pPr marL="0" indent="0">
              <a:buNone/>
            </a:pPr>
            <a:r>
              <a:rPr lang="zh-CN" altLang="en-US" sz="2000">
                <a:latin typeface="微软雅黑" panose="020B0503020204020204" charset="-122"/>
                <a:ea typeface="微软雅黑" panose="020B0503020204020204" charset="-122"/>
                <a:cs typeface="微软雅黑" panose="020B0503020204020204" charset="-122"/>
              </a:rPr>
              <a:t>系统生产管理部分的ER图的实体部分涉及农场主、养殖场、农田、动物、仓库、植物。其中，农场主和农田之间、农场主和养殖场之间为1对n关系；农田和植物之间、养殖场和动物之间、仓库和动物之间、植物和动物之间为</a:t>
            </a:r>
            <a:r>
              <a:rPr lang="en-US" altLang="zh-CN" sz="2000">
                <a:latin typeface="微软雅黑" panose="020B0503020204020204" charset="-122"/>
                <a:ea typeface="微软雅黑" panose="020B0503020204020204" charset="-122"/>
                <a:cs typeface="微软雅黑" panose="020B0503020204020204" charset="-122"/>
              </a:rPr>
              <a:t>n</a:t>
            </a:r>
            <a:r>
              <a:rPr lang="zh-CN" altLang="en-US" sz="2000">
                <a:latin typeface="微软雅黑" panose="020B0503020204020204" charset="-122"/>
                <a:ea typeface="微软雅黑" panose="020B0503020204020204" charset="-122"/>
                <a:cs typeface="微软雅黑" panose="020B0503020204020204" charset="-122"/>
              </a:rPr>
              <a:t>对n关系。</a:t>
            </a:r>
          </a:p>
        </p:txBody>
      </p:sp>
      <p:pic>
        <p:nvPicPr>
          <p:cNvPr id="1822312017"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840605" y="1224915"/>
            <a:ext cx="6485255" cy="5347970"/>
          </a:xfrm>
          <a:prstGeom prst="rect">
            <a:avLst/>
          </a:prstGeom>
          <a:noFill/>
          <a:ln>
            <a:noFill/>
          </a:ln>
        </p:spPr>
      </p:pic>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系统交易管理部分的ER图</a:t>
            </a:r>
          </a:p>
        </p:txBody>
      </p:sp>
      <p:sp>
        <p:nvSpPr>
          <p:cNvPr id="3" name="内容占位符 2"/>
          <p:cNvSpPr>
            <a:spLocks noGrp="1"/>
          </p:cNvSpPr>
          <p:nvPr>
            <p:ph idx="1"/>
          </p:nvPr>
        </p:nvSpPr>
        <p:spPr>
          <a:xfrm>
            <a:off x="694690" y="1364615"/>
            <a:ext cx="3447415" cy="4813300"/>
          </a:xfrm>
        </p:spPr>
        <p:txBody>
          <a:bodyPr/>
          <a:lstStyle/>
          <a:p>
            <a:pPr marL="0" indent="0">
              <a:buNone/>
            </a:pPr>
            <a:r>
              <a:rPr sz="2000">
                <a:latin typeface="微软雅黑" panose="020B0503020204020204" charset="-122"/>
                <a:ea typeface="微软雅黑" panose="020B0503020204020204" charset="-122"/>
                <a:cs typeface="微软雅黑" panose="020B0503020204020204" charset="-122"/>
              </a:rPr>
              <a:t>系统交易管理部分的ER图的实体部分涉及仓库、商品、农场主、订单、买家。其中，仓库和商品之间、农场主和商品之间为1对n关系；订单和商品之间、买家和商品之间为n对n关系。</a:t>
            </a:r>
          </a:p>
        </p:txBody>
      </p:sp>
      <p:pic>
        <p:nvPicPr>
          <p:cNvPr id="29" name="图片 3"/>
          <p:cNvPicPr>
            <a:picLocks noChangeAspect="1"/>
          </p:cNvPicPr>
          <p:nvPr/>
        </p:nvPicPr>
        <p:blipFill>
          <a:blip r:embed="rId3"/>
          <a:stretch>
            <a:fillRect/>
          </a:stretch>
        </p:blipFill>
        <p:spPr>
          <a:xfrm>
            <a:off x="4718050" y="1364615"/>
            <a:ext cx="6630670" cy="4813300"/>
          </a:xfrm>
          <a:prstGeom prst="rect">
            <a:avLst/>
          </a:prstGeom>
          <a:noFill/>
          <a:ln>
            <a:noFill/>
          </a:ln>
        </p:spPr>
      </p:pic>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实体属性图</a:t>
            </a:r>
          </a:p>
        </p:txBody>
      </p:sp>
      <p:sp>
        <p:nvSpPr>
          <p:cNvPr id="3" name="内容占位符 2"/>
          <p:cNvSpPr>
            <a:spLocks noGrp="1"/>
          </p:cNvSpPr>
          <p:nvPr>
            <p:ph idx="1"/>
          </p:nvPr>
        </p:nvSpPr>
        <p:spPr>
          <a:xfrm>
            <a:off x="694690" y="1364615"/>
            <a:ext cx="9784080" cy="4813300"/>
          </a:xfrm>
        </p:spPr>
        <p:txBody>
          <a:bodyPr/>
          <a:lstStyle/>
          <a:p>
            <a:pPr marL="0" indent="0">
              <a:buNone/>
            </a:pPr>
            <a:r>
              <a:rPr sz="2000">
                <a:latin typeface="微软雅黑" panose="020B0503020204020204" charset="-122"/>
                <a:ea typeface="微软雅黑" panose="020B0503020204020204" charset="-122"/>
                <a:cs typeface="微软雅黑" panose="020B0503020204020204" charset="-122"/>
              </a:rPr>
              <a:t>实体部分涉及农场主、养殖场、农田、动物、仓库、植物、产品、商品、订单、买家</a:t>
            </a:r>
            <a:r>
              <a:rPr lang="zh-CN" sz="2000">
                <a:latin typeface="微软雅黑" panose="020B0503020204020204" charset="-122"/>
                <a:ea typeface="微软雅黑" panose="020B0503020204020204" charset="-122"/>
                <a:cs typeface="微软雅黑" panose="020B0503020204020204" charset="-122"/>
              </a:rPr>
              <a:t>等</a:t>
            </a:r>
          </a:p>
        </p:txBody>
      </p:sp>
      <p:pic>
        <p:nvPicPr>
          <p:cNvPr id="8" name="图片 8" descr="f9fb64b6c62671111e4954d56bba6ae"/>
          <p:cNvPicPr>
            <a:picLocks noChangeAspect="1"/>
          </p:cNvPicPr>
          <p:nvPr/>
        </p:nvPicPr>
        <p:blipFill>
          <a:blip r:embed="rId3"/>
          <a:stretch>
            <a:fillRect/>
          </a:stretch>
        </p:blipFill>
        <p:spPr>
          <a:xfrm>
            <a:off x="1132840" y="2054225"/>
            <a:ext cx="4547235" cy="2097405"/>
          </a:xfrm>
          <a:prstGeom prst="rect">
            <a:avLst/>
          </a:prstGeom>
        </p:spPr>
      </p:pic>
      <p:pic>
        <p:nvPicPr>
          <p:cNvPr id="23" name="图片 23" descr="32a76e6c31c60ec0eb593c64078db17"/>
          <p:cNvPicPr>
            <a:picLocks noChangeAspect="1"/>
          </p:cNvPicPr>
          <p:nvPr/>
        </p:nvPicPr>
        <p:blipFill>
          <a:blip r:embed="rId4"/>
          <a:stretch>
            <a:fillRect/>
          </a:stretch>
        </p:blipFill>
        <p:spPr>
          <a:xfrm>
            <a:off x="6324600" y="2054225"/>
            <a:ext cx="4814570" cy="2098040"/>
          </a:xfrm>
          <a:prstGeom prst="rect">
            <a:avLst/>
          </a:prstGeom>
        </p:spPr>
      </p:pic>
      <p:pic>
        <p:nvPicPr>
          <p:cNvPr id="9" name="图片 9" descr="a95d76d638f920cf32ca66fa53b5634"/>
          <p:cNvPicPr>
            <a:picLocks noChangeAspect="1"/>
          </p:cNvPicPr>
          <p:nvPr/>
        </p:nvPicPr>
        <p:blipFill>
          <a:blip r:embed="rId5"/>
          <a:stretch>
            <a:fillRect/>
          </a:stretch>
        </p:blipFill>
        <p:spPr>
          <a:xfrm>
            <a:off x="1132840" y="4152265"/>
            <a:ext cx="4547235" cy="2174240"/>
          </a:xfrm>
          <a:prstGeom prst="rect">
            <a:avLst/>
          </a:prstGeom>
        </p:spPr>
      </p:pic>
      <p:pic>
        <p:nvPicPr>
          <p:cNvPr id="14" name="图片 14" descr="e49b549c22721346a06cbc9d7ec6dd3"/>
          <p:cNvPicPr>
            <a:picLocks noChangeAspect="1"/>
          </p:cNvPicPr>
          <p:nvPr/>
        </p:nvPicPr>
        <p:blipFill>
          <a:blip r:embed="rId6"/>
          <a:stretch>
            <a:fillRect/>
          </a:stretch>
        </p:blipFill>
        <p:spPr>
          <a:xfrm>
            <a:off x="6324600" y="4152265"/>
            <a:ext cx="4813935" cy="2190750"/>
          </a:xfrm>
          <a:prstGeom prst="rect">
            <a:avLst/>
          </a:prstGeom>
        </p:spPr>
      </p:pic>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0</a:t>
            </a:r>
            <a:r>
              <a:rPr lang="zh-CN" altLang="en-US"/>
              <a:t>层数据流图</a:t>
            </a:r>
          </a:p>
        </p:txBody>
      </p:sp>
      <p:pic>
        <p:nvPicPr>
          <p:cNvPr id="4" name="图片 4" descr="顶层数据流"/>
          <p:cNvPicPr>
            <a:picLocks noChangeAspect="1"/>
          </p:cNvPicPr>
          <p:nvPr/>
        </p:nvPicPr>
        <p:blipFill>
          <a:blip r:embed="rId3"/>
          <a:stretch>
            <a:fillRect/>
          </a:stretch>
        </p:blipFill>
        <p:spPr>
          <a:xfrm>
            <a:off x="1062990" y="1235710"/>
            <a:ext cx="10062845" cy="5217795"/>
          </a:xfrm>
          <a:prstGeom prst="rect">
            <a:avLst/>
          </a:prstGeom>
        </p:spPr>
      </p:pic>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a:t>
            </a:r>
            <a:r>
              <a:rPr lang="zh-CN" altLang="en-US"/>
              <a:t>层数据流图</a:t>
            </a:r>
            <a:r>
              <a:rPr lang="en-US" altLang="zh-CN"/>
              <a:t>-</a:t>
            </a:r>
            <a:r>
              <a:rPr lang="zh-CN" altLang="en-US"/>
              <a:t>用户管理</a:t>
            </a:r>
          </a:p>
        </p:txBody>
      </p:sp>
      <p:pic>
        <p:nvPicPr>
          <p:cNvPr id="18" name="图片 18" descr="P1 用户管理"/>
          <p:cNvPicPr>
            <a:picLocks noChangeAspect="1"/>
          </p:cNvPicPr>
          <p:nvPr/>
        </p:nvPicPr>
        <p:blipFill>
          <a:blip r:embed="rId3"/>
          <a:stretch>
            <a:fillRect/>
          </a:stretch>
        </p:blipFill>
        <p:spPr>
          <a:xfrm>
            <a:off x="989965" y="1238250"/>
            <a:ext cx="10212070" cy="5542280"/>
          </a:xfrm>
          <a:prstGeom prst="rect">
            <a:avLst/>
          </a:prstGeom>
        </p:spPr>
      </p:pic>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a:t>
            </a:r>
            <a:r>
              <a:rPr lang="zh-CN" altLang="en-US"/>
              <a:t>层数据流图</a:t>
            </a:r>
            <a:r>
              <a:rPr lang="en-US" altLang="zh-CN"/>
              <a:t>-</a:t>
            </a:r>
            <a:r>
              <a:rPr lang="zh-CN" altLang="en-US"/>
              <a:t>生产管理</a:t>
            </a:r>
          </a:p>
        </p:txBody>
      </p:sp>
      <p:pic>
        <p:nvPicPr>
          <p:cNvPr id="3" name="图片 1" descr="数据流图"/>
          <p:cNvPicPr>
            <a:picLocks noChangeAspect="1"/>
          </p:cNvPicPr>
          <p:nvPr/>
        </p:nvPicPr>
        <p:blipFill>
          <a:blip r:embed="rId3"/>
          <a:stretch>
            <a:fillRect/>
          </a:stretch>
        </p:blipFill>
        <p:spPr>
          <a:xfrm>
            <a:off x="763905" y="1080135"/>
            <a:ext cx="10730865" cy="5824220"/>
          </a:xfrm>
          <a:prstGeom prst="rect">
            <a:avLst/>
          </a:prstGeom>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2"/>
            </p:custDataLst>
          </p:nvPr>
        </p:nvSpPr>
        <p:spPr>
          <a:xfrm>
            <a:off x="3404539" y="1565970"/>
            <a:ext cx="2100718" cy="1081088"/>
          </a:xfrm>
        </p:spPr>
        <p:txBody>
          <a:bodyPr wrap="square">
            <a:normAutofit/>
          </a:bodyPr>
          <a:lstStyle/>
          <a:p>
            <a:r>
              <a:rPr lang="zh-CN" altLang="en-US" dirty="0"/>
              <a:t>目录</a:t>
            </a:r>
          </a:p>
        </p:txBody>
      </p:sp>
      <p:sp>
        <p:nvSpPr>
          <p:cNvPr id="6" name="序号"/>
          <p:cNvSpPr txBox="1"/>
          <p:nvPr>
            <p:custDataLst>
              <p:tags r:id="rId3"/>
            </p:custDataLst>
          </p:nvPr>
        </p:nvSpPr>
        <p:spPr>
          <a:xfrm>
            <a:off x="5965752" y="1752466"/>
            <a:ext cx="658495" cy="504190"/>
          </a:xfrm>
          <a:prstGeom prst="rect">
            <a:avLst/>
          </a:prstGeom>
          <a:noFill/>
        </p:spPr>
        <p:txBody>
          <a:bodyPr wrap="square" lIns="0" tIns="0" rIns="0" bIns="0" rtlCol="0" anchor="ctr" anchorCtr="0">
            <a:normAutofit/>
          </a:bodyPr>
          <a:lstStyle/>
          <a:p>
            <a:pPr algn="r">
              <a:lnSpc>
                <a:spcPct val="100000"/>
              </a:lnSpc>
            </a:pPr>
            <a:r>
              <a:rPr lang="en-US" sz="2800" dirty="0">
                <a:solidFill>
                  <a:schemeClr val="accent1">
                    <a:lumMod val="75000"/>
                  </a:schemeClr>
                </a:solidFill>
                <a:latin typeface="+mj-lt"/>
                <a:ea typeface="+mj-ea"/>
              </a:rPr>
              <a:t>01</a:t>
            </a:r>
          </a:p>
        </p:txBody>
      </p:sp>
      <p:sp>
        <p:nvSpPr>
          <p:cNvPr id="7" name="项标题"/>
          <p:cNvSpPr txBox="1"/>
          <p:nvPr>
            <p:custDataLst>
              <p:tags r:id="rId4"/>
            </p:custDataLst>
          </p:nvPr>
        </p:nvSpPr>
        <p:spPr>
          <a:xfrm>
            <a:off x="6786525" y="1752561"/>
            <a:ext cx="4963023" cy="504000"/>
          </a:xfrm>
          <a:prstGeom prst="rect">
            <a:avLst/>
          </a:prstGeom>
          <a:noFill/>
        </p:spPr>
        <p:txBody>
          <a:bodyPr wrap="square" lIns="0" tIns="0" rIns="0" bIns="0" rtlCol="0" anchor="ctr">
            <a:normAutofit/>
          </a:bodyPr>
          <a:lstStyle/>
          <a:p>
            <a:pPr>
              <a:lnSpc>
                <a:spcPct val="100000"/>
              </a:lnSpc>
            </a:pPr>
            <a:r>
              <a:rPr lang="zh-CN" altLang="en-US" sz="2800" spc="300" dirty="0">
                <a:solidFill>
                  <a:schemeClr val="tx2"/>
                </a:solidFill>
                <a:latin typeface="+mj-ea"/>
                <a:ea typeface="+mj-ea"/>
              </a:rPr>
              <a:t>项目背景</a:t>
            </a:r>
          </a:p>
        </p:txBody>
      </p:sp>
      <p:sp>
        <p:nvSpPr>
          <p:cNvPr id="14" name="序号"/>
          <p:cNvSpPr txBox="1"/>
          <p:nvPr>
            <p:custDataLst>
              <p:tags r:id="rId5"/>
            </p:custDataLst>
          </p:nvPr>
        </p:nvSpPr>
        <p:spPr>
          <a:xfrm>
            <a:off x="5965752" y="2887990"/>
            <a:ext cx="658495" cy="504190"/>
          </a:xfrm>
          <a:prstGeom prst="rect">
            <a:avLst/>
          </a:prstGeom>
          <a:noFill/>
        </p:spPr>
        <p:txBody>
          <a:bodyPr wrap="square" lIns="0" tIns="0" rIns="0" bIns="0" rtlCol="0" anchor="ctr" anchorCtr="0">
            <a:normAutofit/>
          </a:bodyPr>
          <a:lstStyle/>
          <a:p>
            <a:pPr algn="r">
              <a:lnSpc>
                <a:spcPct val="100000"/>
              </a:lnSpc>
            </a:pPr>
            <a:r>
              <a:rPr lang="en-US" sz="2800" dirty="0">
                <a:solidFill>
                  <a:schemeClr val="accent1">
                    <a:lumMod val="75000"/>
                  </a:schemeClr>
                </a:solidFill>
                <a:latin typeface="+mj-lt"/>
                <a:ea typeface="+mj-ea"/>
              </a:rPr>
              <a:t>02</a:t>
            </a:r>
          </a:p>
        </p:txBody>
      </p:sp>
      <p:sp>
        <p:nvSpPr>
          <p:cNvPr id="15" name="项标题"/>
          <p:cNvSpPr txBox="1"/>
          <p:nvPr>
            <p:custDataLst>
              <p:tags r:id="rId6"/>
            </p:custDataLst>
          </p:nvPr>
        </p:nvSpPr>
        <p:spPr>
          <a:xfrm>
            <a:off x="6786525" y="2888085"/>
            <a:ext cx="4963023" cy="504000"/>
          </a:xfrm>
          <a:prstGeom prst="rect">
            <a:avLst/>
          </a:prstGeom>
          <a:noFill/>
        </p:spPr>
        <p:txBody>
          <a:bodyPr wrap="square" lIns="0" tIns="0" rIns="0" bIns="0" rtlCol="0" anchor="ctr">
            <a:normAutofit/>
          </a:bodyPr>
          <a:lstStyle/>
          <a:p>
            <a:pPr>
              <a:lnSpc>
                <a:spcPct val="100000"/>
              </a:lnSpc>
            </a:pPr>
            <a:r>
              <a:rPr lang="zh-CN" altLang="en-US" sz="2800" spc="300" dirty="0">
                <a:solidFill>
                  <a:schemeClr val="tx2"/>
                </a:solidFill>
                <a:latin typeface="+mj-ea"/>
                <a:ea typeface="+mj-ea"/>
              </a:rPr>
              <a:t>非功能需求</a:t>
            </a:r>
          </a:p>
        </p:txBody>
      </p:sp>
      <p:sp>
        <p:nvSpPr>
          <p:cNvPr id="17" name="序号"/>
          <p:cNvSpPr txBox="1"/>
          <p:nvPr>
            <p:custDataLst>
              <p:tags r:id="rId7"/>
            </p:custDataLst>
          </p:nvPr>
        </p:nvSpPr>
        <p:spPr>
          <a:xfrm>
            <a:off x="5965752" y="4023514"/>
            <a:ext cx="658495" cy="504190"/>
          </a:xfrm>
          <a:prstGeom prst="rect">
            <a:avLst/>
          </a:prstGeom>
          <a:noFill/>
        </p:spPr>
        <p:txBody>
          <a:bodyPr wrap="square" lIns="0" tIns="0" rIns="0" bIns="0" rtlCol="0" anchor="ctr" anchorCtr="0">
            <a:normAutofit/>
          </a:bodyPr>
          <a:lstStyle/>
          <a:p>
            <a:pPr algn="r">
              <a:lnSpc>
                <a:spcPct val="100000"/>
              </a:lnSpc>
            </a:pPr>
            <a:r>
              <a:rPr lang="en-US" sz="2800" dirty="0">
                <a:solidFill>
                  <a:schemeClr val="accent1">
                    <a:lumMod val="75000"/>
                  </a:schemeClr>
                </a:solidFill>
                <a:latin typeface="+mj-lt"/>
                <a:ea typeface="+mj-ea"/>
              </a:rPr>
              <a:t>03</a:t>
            </a:r>
          </a:p>
        </p:txBody>
      </p:sp>
      <p:sp>
        <p:nvSpPr>
          <p:cNvPr id="18" name="项标题"/>
          <p:cNvSpPr txBox="1"/>
          <p:nvPr>
            <p:custDataLst>
              <p:tags r:id="rId8"/>
            </p:custDataLst>
          </p:nvPr>
        </p:nvSpPr>
        <p:spPr>
          <a:xfrm>
            <a:off x="6786525" y="4023609"/>
            <a:ext cx="4963023" cy="504000"/>
          </a:xfrm>
          <a:prstGeom prst="rect">
            <a:avLst/>
          </a:prstGeom>
          <a:noFill/>
        </p:spPr>
        <p:txBody>
          <a:bodyPr wrap="square" lIns="0" tIns="0" rIns="0" bIns="0" rtlCol="0" anchor="ctr">
            <a:normAutofit/>
          </a:bodyPr>
          <a:lstStyle/>
          <a:p>
            <a:pPr>
              <a:lnSpc>
                <a:spcPct val="100000"/>
              </a:lnSpc>
            </a:pPr>
            <a:r>
              <a:rPr lang="zh-CN" altLang="en-US" sz="2800" spc="300" dirty="0">
                <a:solidFill>
                  <a:schemeClr val="tx2"/>
                </a:solidFill>
                <a:latin typeface="+mj-ea"/>
                <a:ea typeface="+mj-ea"/>
              </a:rPr>
              <a:t>功能设计</a:t>
            </a:r>
          </a:p>
        </p:txBody>
      </p:sp>
      <p:sp>
        <p:nvSpPr>
          <p:cNvPr id="20" name="序号"/>
          <p:cNvSpPr txBox="1"/>
          <p:nvPr>
            <p:custDataLst>
              <p:tags r:id="rId9"/>
            </p:custDataLst>
          </p:nvPr>
        </p:nvSpPr>
        <p:spPr>
          <a:xfrm>
            <a:off x="5965752" y="5159038"/>
            <a:ext cx="658495" cy="504190"/>
          </a:xfrm>
          <a:prstGeom prst="rect">
            <a:avLst/>
          </a:prstGeom>
          <a:noFill/>
        </p:spPr>
        <p:txBody>
          <a:bodyPr wrap="square" lIns="0" tIns="0" rIns="0" bIns="0" rtlCol="0" anchor="ctr" anchorCtr="0">
            <a:normAutofit/>
          </a:bodyPr>
          <a:lstStyle/>
          <a:p>
            <a:pPr algn="r">
              <a:lnSpc>
                <a:spcPct val="100000"/>
              </a:lnSpc>
            </a:pPr>
            <a:r>
              <a:rPr lang="en-US" sz="2800" dirty="0">
                <a:solidFill>
                  <a:schemeClr val="accent1">
                    <a:lumMod val="75000"/>
                  </a:schemeClr>
                </a:solidFill>
                <a:latin typeface="+mj-lt"/>
                <a:ea typeface="+mj-ea"/>
              </a:rPr>
              <a:t>04</a:t>
            </a:r>
          </a:p>
        </p:txBody>
      </p:sp>
      <p:sp>
        <p:nvSpPr>
          <p:cNvPr id="21" name="项标题"/>
          <p:cNvSpPr txBox="1"/>
          <p:nvPr>
            <p:custDataLst>
              <p:tags r:id="rId10"/>
            </p:custDataLst>
          </p:nvPr>
        </p:nvSpPr>
        <p:spPr>
          <a:xfrm>
            <a:off x="6786525" y="5159133"/>
            <a:ext cx="4963023" cy="504000"/>
          </a:xfrm>
          <a:prstGeom prst="rect">
            <a:avLst/>
          </a:prstGeom>
          <a:noFill/>
        </p:spPr>
        <p:txBody>
          <a:bodyPr wrap="square" lIns="0" tIns="0" rIns="0" bIns="0" rtlCol="0" anchor="ctr">
            <a:normAutofit/>
          </a:bodyPr>
          <a:lstStyle/>
          <a:p>
            <a:pPr>
              <a:lnSpc>
                <a:spcPct val="100000"/>
              </a:lnSpc>
            </a:pPr>
            <a:r>
              <a:rPr lang="zh-CN" altLang="en-US" sz="2800" spc="300" dirty="0">
                <a:solidFill>
                  <a:schemeClr val="tx2"/>
                </a:solidFill>
                <a:latin typeface="+mj-ea"/>
                <a:ea typeface="+mj-ea"/>
              </a:rPr>
              <a:t>概念设计</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a:t>
            </a:r>
            <a:r>
              <a:rPr lang="zh-CN" altLang="en-US"/>
              <a:t>层数据流图</a:t>
            </a:r>
            <a:r>
              <a:rPr lang="en-US" altLang="zh-CN"/>
              <a:t>-</a:t>
            </a:r>
            <a:r>
              <a:rPr lang="zh-CN" altLang="en-US"/>
              <a:t>仓储管理</a:t>
            </a:r>
          </a:p>
        </p:txBody>
      </p:sp>
      <p:pic>
        <p:nvPicPr>
          <p:cNvPr id="16" name="图片 16" descr="数据流图仓储管理"/>
          <p:cNvPicPr>
            <a:picLocks noChangeAspect="1"/>
          </p:cNvPicPr>
          <p:nvPr/>
        </p:nvPicPr>
        <p:blipFill>
          <a:blip r:embed="rId3"/>
          <a:stretch>
            <a:fillRect/>
          </a:stretch>
        </p:blipFill>
        <p:spPr>
          <a:xfrm>
            <a:off x="1329690" y="1064260"/>
            <a:ext cx="9532620" cy="5793740"/>
          </a:xfrm>
          <a:prstGeom prst="rect">
            <a:avLst/>
          </a:prstGeom>
        </p:spPr>
      </p:pic>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a:t>
            </a:r>
            <a:r>
              <a:rPr lang="zh-CN" altLang="en-US"/>
              <a:t>层数据流图</a:t>
            </a:r>
            <a:r>
              <a:rPr lang="en-US" altLang="zh-CN"/>
              <a:t>-</a:t>
            </a:r>
            <a:r>
              <a:rPr lang="zh-CN" altLang="en-US"/>
              <a:t>销售管理</a:t>
            </a:r>
          </a:p>
        </p:txBody>
      </p:sp>
      <p:pic>
        <p:nvPicPr>
          <p:cNvPr id="17" name="图片 17" descr="数据流图销售管理"/>
          <p:cNvPicPr>
            <a:picLocks noChangeAspect="1"/>
          </p:cNvPicPr>
          <p:nvPr/>
        </p:nvPicPr>
        <p:blipFill>
          <a:blip r:embed="rId3"/>
          <a:stretch>
            <a:fillRect/>
          </a:stretch>
        </p:blipFill>
        <p:spPr>
          <a:xfrm>
            <a:off x="2079625" y="1184910"/>
            <a:ext cx="8029575" cy="5673090"/>
          </a:xfrm>
          <a:prstGeom prst="rect">
            <a:avLst/>
          </a:prstGeom>
        </p:spPr>
      </p:pic>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UML</a:t>
            </a:r>
            <a:r>
              <a:rPr lang="zh-CN" altLang="en-US" dirty="0"/>
              <a:t>图</a:t>
            </a:r>
          </a:p>
        </p:txBody>
      </p:sp>
      <p:pic>
        <p:nvPicPr>
          <p:cNvPr id="3" name="图片 2" descr="UML">
            <a:extLst>
              <a:ext uri="{FF2B5EF4-FFF2-40B4-BE49-F238E27FC236}">
                <a16:creationId xmlns:a16="http://schemas.microsoft.com/office/drawing/2014/main" id="{B4F124EF-66BC-D4EC-EE46-E1AD8730BB72}"/>
              </a:ext>
            </a:extLst>
          </p:cNvPr>
          <p:cNvPicPr>
            <a:picLocks noChangeAspect="1"/>
          </p:cNvPicPr>
          <p:nvPr/>
        </p:nvPicPr>
        <p:blipFill>
          <a:blip r:embed="rId3"/>
          <a:stretch>
            <a:fillRect/>
          </a:stretch>
        </p:blipFill>
        <p:spPr>
          <a:xfrm>
            <a:off x="2673177" y="17986"/>
            <a:ext cx="8725752" cy="6840014"/>
          </a:xfrm>
          <a:prstGeom prst="rect">
            <a:avLst/>
          </a:prstGeom>
        </p:spPr>
      </p:pic>
    </p:spTree>
    <p:custDataLst>
      <p:tags r:id="rId1"/>
    </p:custDataLst>
    <p:extLst>
      <p:ext uri="{BB962C8B-B14F-4D97-AF65-F5344CB8AC3E}">
        <p14:creationId xmlns:p14="http://schemas.microsoft.com/office/powerpoint/2010/main" val="789902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2"/>
            </p:custDataLst>
          </p:nvPr>
        </p:nvSpPr>
        <p:spPr>
          <a:xfrm>
            <a:off x="1158600" y="1414699"/>
            <a:ext cx="4937400" cy="3985976"/>
          </a:xfrm>
        </p:spPr>
        <p:txBody>
          <a:bodyPr wrap="square">
            <a:normAutofit/>
          </a:bodyPr>
          <a:lstStyle/>
          <a:p>
            <a:r>
              <a:rPr lang="zh-CN" altLang="en-US" dirty="0"/>
              <a:t>谢谢聆听</a:t>
            </a:r>
          </a:p>
        </p:txBody>
      </p:sp>
      <p:sp>
        <p:nvSpPr>
          <p:cNvPr id="3" name="文本占位符 2">
            <a:extLst>
              <a:ext uri="{FF2B5EF4-FFF2-40B4-BE49-F238E27FC236}">
                <a16:creationId xmlns:a16="http://schemas.microsoft.com/office/drawing/2014/main" id="{EA6B029D-7CA3-F646-7D8A-17504BF22DE0}"/>
              </a:ext>
            </a:extLst>
          </p:cNvPr>
          <p:cNvSpPr>
            <a:spLocks noGrp="1"/>
          </p:cNvSpPr>
          <p:nvPr>
            <p:ph type="body" sz="quarter" idx="17"/>
          </p:nvPr>
        </p:nvSpPr>
        <p:spPr/>
        <p:txBody>
          <a:bodyPr/>
          <a:lstStyle/>
          <a:p>
            <a:r>
              <a:rPr lang="zh-CN" altLang="en-US" dirty="0"/>
              <a:t>第</a:t>
            </a:r>
            <a:r>
              <a:rPr lang="en-US" altLang="zh-CN" dirty="0"/>
              <a:t>20</a:t>
            </a:r>
            <a:r>
              <a:rPr lang="zh-CN" altLang="en-US" dirty="0"/>
              <a:t>组 智慧农场管理系统</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2"/>
            </p:custDataLst>
          </p:nvPr>
        </p:nvSpPr>
        <p:spPr>
          <a:xfrm>
            <a:off x="6485641" y="4815291"/>
            <a:ext cx="4988607" cy="1513043"/>
          </a:xfrm>
        </p:spPr>
        <p:txBody>
          <a:bodyPr wrap="square">
            <a:normAutofit/>
          </a:bodyPr>
          <a:lstStyle/>
          <a:p>
            <a:r>
              <a:rPr lang="zh-CN" altLang="en-US" dirty="0"/>
              <a:t>项目背景</a:t>
            </a:r>
          </a:p>
        </p:txBody>
      </p:sp>
      <p:sp>
        <p:nvSpPr>
          <p:cNvPr id="6" name="节编号"/>
          <p:cNvSpPr>
            <a:spLocks noGrp="1"/>
          </p:cNvSpPr>
          <p:nvPr>
            <p:ph type="body" sz="quarter" idx="13"/>
            <p:custDataLst>
              <p:tags r:id="rId3"/>
            </p:custDataLst>
          </p:nvPr>
        </p:nvSpPr>
        <p:spPr>
          <a:xfrm>
            <a:off x="6485641" y="2042709"/>
            <a:ext cx="4988607" cy="2608125"/>
          </a:xfrm>
        </p:spPr>
        <p:txBody>
          <a:bodyPr wrap="square">
            <a:normAutofit/>
          </a:bodyPr>
          <a:lstStyle/>
          <a:p>
            <a:r>
              <a:rPr lang="en-US" altLang="zh-CN" dirty="0"/>
              <a:t>01</a:t>
            </a: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2"/>
            </p:custDataLst>
          </p:nvPr>
        </p:nvSpPr>
        <p:spPr>
          <a:xfrm>
            <a:off x="694800" y="360000"/>
            <a:ext cx="5401200" cy="720000"/>
          </a:xfrm>
        </p:spPr>
        <p:txBody>
          <a:bodyPr lIns="0" tIns="0" rIns="0" bIns="0" anchor="b">
            <a:normAutofit/>
          </a:bodyPr>
          <a:lstStyle/>
          <a:p>
            <a:pPr algn="l"/>
            <a:r>
              <a:rPr lang="zh-CN" altLang="en-US"/>
              <a:t>项目背景</a:t>
            </a:r>
          </a:p>
        </p:txBody>
      </p:sp>
      <p:sp>
        <p:nvSpPr>
          <p:cNvPr id="100" name="文本框 99"/>
          <p:cNvSpPr txBox="1"/>
          <p:nvPr/>
        </p:nvSpPr>
        <p:spPr>
          <a:xfrm>
            <a:off x="694690" y="1483995"/>
            <a:ext cx="5139055" cy="5003800"/>
          </a:xfrm>
          <a:prstGeom prst="rect">
            <a:avLst/>
          </a:prstGeom>
          <a:noFill/>
          <a:ln w="9525">
            <a:noFill/>
          </a:ln>
        </p:spPr>
        <p:txBody>
          <a:bodyPr>
            <a:noAutofit/>
          </a:bodyPr>
          <a:lstStyle/>
          <a:p>
            <a:pPr indent="0"/>
            <a:r>
              <a:rPr lang="zh-CN" sz="2400" b="0">
                <a:ea typeface="宋体" panose="02010600030101010101" pitchFamily="2" charset="-122"/>
              </a:rPr>
              <a:t>本软件产品需求分析报告适用于开发一款全方位的</a:t>
            </a:r>
            <a:r>
              <a:rPr lang="zh-CN" sz="2400" b="1">
                <a:ea typeface="宋体" panose="02010600030101010101" pitchFamily="2" charset="-122"/>
              </a:rPr>
              <a:t>智慧农业管理系统</a:t>
            </a:r>
            <a:r>
              <a:rPr lang="zh-CN" sz="2400" b="0">
                <a:ea typeface="宋体" panose="02010600030101010101" pitchFamily="2" charset="-122"/>
              </a:rPr>
              <a:t>，旨在为消费者用户、农场主用户和管理员用户提供一个方便、高效的平台，用于帮助农场主用户管理农业生产、仓储和销售等方面的业务，为消费者提供一个透明的信息化平台。该软件的开发旨在解决传统农业管理中存在的诸多问题，提高生产效率和管理水平，实现农业生产的现代化和信息化管理。</a:t>
            </a:r>
            <a:endParaRPr lang="zh-CN" altLang="en-US" sz="2400" b="0">
              <a:ea typeface="宋体" panose="02010600030101010101" pitchFamily="2" charset="-122"/>
            </a:endParaRPr>
          </a:p>
        </p:txBody>
      </p:sp>
      <p:sp>
        <p:nvSpPr>
          <p:cNvPr id="7" name="标题 16"/>
          <p:cNvSpPr>
            <a:spLocks noGrp="1"/>
          </p:cNvSpPr>
          <p:nvPr>
            <p:custDataLst>
              <p:tags r:id="rId3"/>
            </p:custDataLst>
          </p:nvPr>
        </p:nvSpPr>
        <p:spPr>
          <a:xfrm>
            <a:off x="6096110" y="436200"/>
            <a:ext cx="5401200" cy="720000"/>
          </a:xfrm>
          <a:prstGeom prst="rect">
            <a:avLst/>
          </a:prstGeom>
        </p:spPr>
        <p:txBody>
          <a:bodyPr vert="horz" wrap="square" lIns="0" tIns="0" rIns="0" bIns="0" rtlCol="0" anchor="b">
            <a:normAutofit/>
          </a:bodyPr>
          <a:lstStyle>
            <a:lvl1pPr algn="l" defTabSz="914400" rtl="0" eaLnBrk="1" latinLnBrk="0" hangingPunct="1">
              <a:lnSpc>
                <a:spcPct val="100000"/>
              </a:lnSpc>
              <a:spcBef>
                <a:spcPct val="0"/>
              </a:spcBef>
              <a:buNone/>
              <a:defRPr sz="3600" b="1" kern="1200">
                <a:solidFill>
                  <a:schemeClr val="tx2"/>
                </a:solidFill>
                <a:latin typeface="+mj-lt"/>
                <a:ea typeface="+mj-ea"/>
                <a:cs typeface="+mj-cs"/>
              </a:defRPr>
            </a:lvl1pPr>
          </a:lstStyle>
          <a:p>
            <a:pPr algn="l"/>
            <a:r>
              <a:rPr lang="zh-CN" altLang="en-US"/>
              <a:t>预期读者</a:t>
            </a:r>
          </a:p>
        </p:txBody>
      </p:sp>
      <p:sp>
        <p:nvSpPr>
          <p:cNvPr id="12" name="文本框 11"/>
          <p:cNvSpPr txBox="1"/>
          <p:nvPr/>
        </p:nvSpPr>
        <p:spPr>
          <a:xfrm>
            <a:off x="6010275" y="1483995"/>
            <a:ext cx="5336540" cy="3826510"/>
          </a:xfrm>
          <a:prstGeom prst="rect">
            <a:avLst/>
          </a:prstGeom>
          <a:noFill/>
        </p:spPr>
        <p:txBody>
          <a:bodyPr wrap="square" rtlCol="0">
            <a:noAutofit/>
          </a:bodyPr>
          <a:lstStyle/>
          <a:p>
            <a:pPr marL="342900" indent="-342900" algn="l">
              <a:buFont typeface="Arial" panose="020B0604020202020204" pitchFamily="34" charset="0"/>
              <a:buChar char="•"/>
            </a:pPr>
            <a:r>
              <a:rPr lang="zh-CN" sz="2400">
                <a:ea typeface="宋体" panose="02010600030101010101" pitchFamily="2" charset="-122"/>
                <a:sym typeface="+mn-ea"/>
              </a:rPr>
              <a:t>用户（主要为农场主和消费者）</a:t>
            </a:r>
          </a:p>
          <a:p>
            <a:pPr marL="342900" indent="-342900" algn="l">
              <a:buFont typeface="Arial" panose="020B0604020202020204" pitchFamily="34" charset="0"/>
              <a:buChar char="•"/>
            </a:pPr>
            <a:r>
              <a:rPr lang="zh-CN" sz="2400">
                <a:ea typeface="宋体" panose="02010600030101010101" pitchFamily="2" charset="-122"/>
                <a:sym typeface="+mn-ea"/>
              </a:rPr>
              <a:t>开发人员（主要为前端开发人员和后端开发人员）</a:t>
            </a:r>
          </a:p>
          <a:p>
            <a:pPr marL="342900" indent="-342900" algn="l">
              <a:buFont typeface="Arial" panose="020B0604020202020204" pitchFamily="34" charset="0"/>
              <a:buChar char="•"/>
            </a:pPr>
            <a:r>
              <a:rPr lang="zh-CN" sz="2400">
                <a:ea typeface="宋体" panose="02010600030101010101" pitchFamily="2" charset="-122"/>
                <a:sym typeface="+mn-ea"/>
              </a:rPr>
              <a:t>项目经理（主要为产品分析和功能设计的产品经理）</a:t>
            </a:r>
          </a:p>
          <a:p>
            <a:pPr marL="342900" indent="-342900" algn="l">
              <a:buFont typeface="Arial" panose="020B0604020202020204" pitchFamily="34" charset="0"/>
              <a:buChar char="•"/>
            </a:pPr>
            <a:r>
              <a:rPr lang="zh-CN" sz="2400">
                <a:ea typeface="宋体" panose="02010600030101010101" pitchFamily="2" charset="-122"/>
                <a:sym typeface="+mn-ea"/>
              </a:rPr>
              <a:t>测试人员（主要为评估系统性能和发现系统缺陷的软件测试人员）</a:t>
            </a:r>
          </a:p>
          <a:p>
            <a:pPr marL="342900" indent="-342900" algn="l">
              <a:buFont typeface="Arial" panose="020B0604020202020204" pitchFamily="34" charset="0"/>
              <a:buChar char="•"/>
            </a:pPr>
            <a:r>
              <a:rPr lang="zh-CN" sz="2400">
                <a:ea typeface="宋体" panose="02010600030101010101" pitchFamily="2" charset="-122"/>
                <a:sym typeface="+mn-ea"/>
              </a:rPr>
              <a:t>文档编写入员（主要为改进项目代码及其相关文档的软件维护人员）</a:t>
            </a:r>
            <a:endParaRPr lang="zh-CN" altLang="en-US" sz="2400" b="0">
              <a:ea typeface="宋体" panose="02010600030101010101" pitchFamily="2" charset="-122"/>
            </a:endParaRPr>
          </a:p>
          <a:p>
            <a:pPr algn="l"/>
            <a:endParaRPr lang="zh-CN" altLang="en-US" sz="2400" b="0" dirty="0">
              <a:ea typeface="宋体" panose="02010600030101010101" pitchFamily="2"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custDataLst>
              <p:tags r:id="rId2"/>
            </p:custDataLst>
          </p:nvPr>
        </p:nvSpPr>
        <p:spPr>
          <a:xfrm rot="9240000">
            <a:off x="10078541" y="6207703"/>
            <a:ext cx="2421265" cy="1032504"/>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813" h="1626">
                <a:moveTo>
                  <a:pt x="721" y="0"/>
                </a:moveTo>
                <a:lnTo>
                  <a:pt x="3813" y="1508"/>
                </a:lnTo>
                <a:lnTo>
                  <a:pt x="3783" y="1569"/>
                </a:lnTo>
                <a:lnTo>
                  <a:pt x="3776" y="1570"/>
                </a:lnTo>
                <a:cubicBezTo>
                  <a:pt x="3317" y="1606"/>
                  <a:pt x="2824" y="1626"/>
                  <a:pt x="2313" y="1626"/>
                </a:cubicBezTo>
                <a:cubicBezTo>
                  <a:pt x="1486" y="1626"/>
                  <a:pt x="710" y="1574"/>
                  <a:pt x="42" y="1484"/>
                </a:cubicBezTo>
                <a:lnTo>
                  <a:pt x="0" y="1479"/>
                </a:lnTo>
                <a:lnTo>
                  <a:pt x="721" y="0"/>
                </a:lnTo>
                <a:close/>
              </a:path>
            </a:pathLst>
          </a:custGeom>
          <a:solidFill>
            <a:schemeClr val="accent1">
              <a:lumMod val="20000"/>
              <a:lumOff val="80000"/>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6" name="标题 5"/>
          <p:cNvSpPr>
            <a:spLocks noGrp="1"/>
          </p:cNvSpPr>
          <p:nvPr>
            <p:ph type="title"/>
            <p:custDataLst>
              <p:tags r:id="rId3"/>
            </p:custDataLst>
          </p:nvPr>
        </p:nvSpPr>
        <p:spPr>
          <a:xfrm>
            <a:off x="611575" y="529660"/>
            <a:ext cx="10969200" cy="705600"/>
          </a:xfrm>
        </p:spPr>
        <p:txBody>
          <a:bodyPr/>
          <a:lstStyle/>
          <a:p>
            <a:r>
              <a:rPr lang="zh-CN" altLang="en-US"/>
              <a:t>小组内成员以及分工</a:t>
            </a:r>
          </a:p>
        </p:txBody>
      </p:sp>
      <p:sp>
        <p:nvSpPr>
          <p:cNvPr id="5" name="矩形 4"/>
          <p:cNvSpPr/>
          <p:nvPr>
            <p:custDataLst>
              <p:tags r:id="rId4"/>
            </p:custDataLst>
          </p:nvPr>
        </p:nvSpPr>
        <p:spPr>
          <a:xfrm>
            <a:off x="228600" y="594360"/>
            <a:ext cx="144000" cy="57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麦穗资源 2-8"/>
          <p:cNvPicPr>
            <a:picLocks noChangeAspect="1"/>
          </p:cNvPicPr>
          <p:nvPr>
            <p:custDataLst>
              <p:tags r:id="rId5"/>
            </p:custDataLst>
          </p:nvPr>
        </p:nvPicPr>
        <p:blipFill>
          <a:blip r:embed="rId8">
            <a:lum bright="12000" contrast="-12000"/>
          </a:blip>
          <a:srcRect r="15989"/>
          <a:stretch>
            <a:fillRect/>
          </a:stretch>
        </p:blipFill>
        <p:spPr>
          <a:xfrm>
            <a:off x="7553325" y="5387975"/>
            <a:ext cx="4638675" cy="1470025"/>
          </a:xfrm>
          <a:prstGeom prst="rect">
            <a:avLst/>
          </a:prstGeom>
        </p:spPr>
      </p:pic>
      <p:graphicFrame>
        <p:nvGraphicFramePr>
          <p:cNvPr id="4" name="表格 3"/>
          <p:cNvGraphicFramePr/>
          <p:nvPr>
            <p:custDataLst>
              <p:tags r:id="rId6"/>
            </p:custDataLst>
          </p:nvPr>
        </p:nvGraphicFramePr>
        <p:xfrm>
          <a:off x="721360" y="1852930"/>
          <a:ext cx="10861040" cy="4049395"/>
        </p:xfrm>
        <a:graphic>
          <a:graphicData uri="http://schemas.openxmlformats.org/drawingml/2006/table">
            <a:tbl>
              <a:tblPr firstRow="1" bandRow="1">
                <a:tableStyleId>{5C22544A-7EE6-4342-B048-85BDC9FD1C3A}</a:tableStyleId>
              </a:tblPr>
              <a:tblGrid>
                <a:gridCol w="2052320">
                  <a:extLst>
                    <a:ext uri="{9D8B030D-6E8A-4147-A177-3AD203B41FA5}">
                      <a16:colId xmlns:a16="http://schemas.microsoft.com/office/drawing/2014/main" val="20000"/>
                    </a:ext>
                  </a:extLst>
                </a:gridCol>
                <a:gridCol w="3042285">
                  <a:extLst>
                    <a:ext uri="{9D8B030D-6E8A-4147-A177-3AD203B41FA5}">
                      <a16:colId xmlns:a16="http://schemas.microsoft.com/office/drawing/2014/main" val="20001"/>
                    </a:ext>
                  </a:extLst>
                </a:gridCol>
                <a:gridCol w="5766435">
                  <a:extLst>
                    <a:ext uri="{9D8B030D-6E8A-4147-A177-3AD203B41FA5}">
                      <a16:colId xmlns:a16="http://schemas.microsoft.com/office/drawing/2014/main" val="20002"/>
                    </a:ext>
                  </a:extLst>
                </a:gridCol>
              </a:tblGrid>
              <a:tr h="692785">
                <a:tc>
                  <a:txBody>
                    <a:bodyPr/>
                    <a:lstStyle/>
                    <a:p>
                      <a:pPr indent="0" algn="ctr">
                        <a:lnSpc>
                          <a:spcPct val="120000"/>
                        </a:lnSpc>
                        <a:spcBef>
                          <a:spcPts val="0"/>
                        </a:spcBef>
                        <a:spcAft>
                          <a:spcPts val="0"/>
                        </a:spcAft>
                        <a:buNone/>
                      </a:pPr>
                      <a:r>
                        <a:rPr lang="en-US" sz="2100" b="1">
                          <a:latin typeface="微软雅黑" panose="020B0503020204020204" charset="-122"/>
                          <a:ea typeface="微软雅黑" panose="020B0503020204020204" charset="-122"/>
                        </a:rPr>
                        <a:t>姓名</a:t>
                      </a:r>
                    </a:p>
                  </a:txBody>
                  <a:tcPr marL="215900" marR="215900" marT="133350" marB="133350" anchor="ctr"/>
                </a:tc>
                <a:tc>
                  <a:txBody>
                    <a:bodyPr/>
                    <a:lstStyle/>
                    <a:p>
                      <a:pPr indent="0" algn="ctr">
                        <a:lnSpc>
                          <a:spcPct val="120000"/>
                        </a:lnSpc>
                        <a:spcBef>
                          <a:spcPts val="0"/>
                        </a:spcBef>
                        <a:spcAft>
                          <a:spcPts val="0"/>
                        </a:spcAft>
                        <a:buNone/>
                      </a:pPr>
                      <a:r>
                        <a:rPr lang="en-US" sz="2100" b="1">
                          <a:latin typeface="微软雅黑" panose="020B0503020204020204" charset="-122"/>
                          <a:ea typeface="微软雅黑" panose="020B0503020204020204" charset="-122"/>
                        </a:rPr>
                        <a:t>项目主要角色</a:t>
                      </a:r>
                      <a:endParaRPr lang="en-US" altLang="en-US" sz="2100" b="1">
                        <a:latin typeface="微软雅黑" panose="020B0503020204020204" charset="-122"/>
                        <a:ea typeface="微软雅黑" panose="020B0503020204020204" charset="-122"/>
                      </a:endParaRPr>
                    </a:p>
                  </a:txBody>
                  <a:tcPr marL="215900" marR="215900" marT="133350" marB="133350" anchor="ctr"/>
                </a:tc>
                <a:tc>
                  <a:txBody>
                    <a:bodyPr/>
                    <a:lstStyle/>
                    <a:p>
                      <a:pPr indent="0" algn="ctr">
                        <a:lnSpc>
                          <a:spcPct val="120000"/>
                        </a:lnSpc>
                        <a:spcBef>
                          <a:spcPts val="0"/>
                        </a:spcBef>
                        <a:spcAft>
                          <a:spcPts val="0"/>
                        </a:spcAft>
                        <a:buNone/>
                      </a:pPr>
                      <a:r>
                        <a:rPr lang="en-US" sz="2100" b="1">
                          <a:latin typeface="微软雅黑" panose="020B0503020204020204" charset="-122"/>
                          <a:ea typeface="微软雅黑" panose="020B0503020204020204" charset="-122"/>
                        </a:rPr>
                        <a:t>文档分工</a:t>
                      </a:r>
                      <a:endParaRPr lang="en-US" altLang="en-US" sz="2100" b="1">
                        <a:latin typeface="微软雅黑" panose="020B0503020204020204" charset="-122"/>
                        <a:ea typeface="微软雅黑" panose="020B0503020204020204" charset="-122"/>
                      </a:endParaRPr>
                    </a:p>
                  </a:txBody>
                  <a:tcPr marL="215900" marR="215900" marT="133350" marB="133350" anchor="ctr"/>
                </a:tc>
                <a:extLst>
                  <a:ext uri="{0D108BD9-81ED-4DB2-BD59-A6C34878D82A}">
                    <a16:rowId xmlns:a16="http://schemas.microsoft.com/office/drawing/2014/main" val="10000"/>
                  </a:ext>
                </a:extLst>
              </a:tr>
              <a:tr h="1024255">
                <a:tc>
                  <a:txBody>
                    <a:bodyPr/>
                    <a:lstStyle/>
                    <a:p>
                      <a:pPr indent="0" algn="ctr">
                        <a:lnSpc>
                          <a:spcPct val="120000"/>
                        </a:lnSpc>
                        <a:spcBef>
                          <a:spcPts val="0"/>
                        </a:spcBef>
                        <a:spcAft>
                          <a:spcPts val="0"/>
                        </a:spcAft>
                        <a:buNone/>
                      </a:pPr>
                      <a:r>
                        <a:rPr lang="en-US" sz="1900" b="0" spc="130">
                          <a:latin typeface="微软雅黑" panose="020B0503020204020204" charset="-122"/>
                          <a:ea typeface="微软雅黑" panose="020B0503020204020204" charset="-122"/>
                        </a:rPr>
                        <a:t>夏婉可</a:t>
                      </a:r>
                    </a:p>
                  </a:txBody>
                  <a:tcPr marL="215900" marR="215900" marT="133350" marB="133350" anchor="ctr"/>
                </a:tc>
                <a:tc>
                  <a:txBody>
                    <a:bodyPr/>
                    <a:lstStyle/>
                    <a:p>
                      <a:pPr indent="0" algn="ctr">
                        <a:lnSpc>
                          <a:spcPct val="120000"/>
                        </a:lnSpc>
                        <a:spcBef>
                          <a:spcPts val="0"/>
                        </a:spcBef>
                        <a:spcAft>
                          <a:spcPts val="0"/>
                        </a:spcAft>
                        <a:buNone/>
                      </a:pPr>
                      <a:r>
                        <a:rPr lang="en-US" sz="1900" b="0" spc="130">
                          <a:latin typeface="微软雅黑" panose="020B0503020204020204" charset="-122"/>
                          <a:ea typeface="微软雅黑" panose="020B0503020204020204" charset="-122"/>
                        </a:rPr>
                        <a:t>项目经理</a:t>
                      </a:r>
                      <a:endParaRPr lang="en-US" altLang="en-US" sz="1900" b="0" spc="130">
                        <a:latin typeface="微软雅黑" panose="020B0503020204020204" charset="-122"/>
                        <a:ea typeface="微软雅黑" panose="020B0503020204020204" charset="-122"/>
                      </a:endParaRPr>
                    </a:p>
                  </a:txBody>
                  <a:tcPr marL="215900" marR="215900" marT="133350" marB="133350" anchor="ctr"/>
                </a:tc>
                <a:tc>
                  <a:txBody>
                    <a:bodyPr/>
                    <a:lstStyle/>
                    <a:p>
                      <a:pPr indent="0" algn="ctr">
                        <a:lnSpc>
                          <a:spcPct val="120000"/>
                        </a:lnSpc>
                        <a:spcBef>
                          <a:spcPts val="0"/>
                        </a:spcBef>
                        <a:spcAft>
                          <a:spcPts val="0"/>
                        </a:spcAft>
                        <a:buNone/>
                      </a:pPr>
                      <a:r>
                        <a:rPr lang="en-US" sz="1900" b="0" spc="130">
                          <a:latin typeface="微软雅黑" panose="020B0503020204020204" charset="-122"/>
                          <a:ea typeface="微软雅黑" panose="020B0503020204020204" charset="-122"/>
                          <a:cs typeface="微软雅黑" panose="020B0503020204020204" charset="-122"/>
                        </a:rPr>
                        <a:t>数据流程图，ER图，功能性需求</a:t>
                      </a:r>
                      <a:endParaRPr lang="en-US" altLang="en-US" sz="1900" b="0" spc="130">
                        <a:latin typeface="微软雅黑" panose="020B0503020204020204" charset="-122"/>
                        <a:ea typeface="微软雅黑" panose="020B0503020204020204" charset="-122"/>
                        <a:cs typeface="微软雅黑" panose="020B0503020204020204" charset="-122"/>
                      </a:endParaRPr>
                    </a:p>
                  </a:txBody>
                  <a:tcPr marL="215900" marR="215900" marT="133350" marB="133350" anchor="ctr"/>
                </a:tc>
                <a:extLst>
                  <a:ext uri="{0D108BD9-81ED-4DB2-BD59-A6C34878D82A}">
                    <a16:rowId xmlns:a16="http://schemas.microsoft.com/office/drawing/2014/main" val="10001"/>
                  </a:ext>
                </a:extLst>
              </a:tr>
              <a:tr h="654050">
                <a:tc>
                  <a:txBody>
                    <a:bodyPr/>
                    <a:lstStyle/>
                    <a:p>
                      <a:pPr indent="0" algn="ctr">
                        <a:lnSpc>
                          <a:spcPct val="120000"/>
                        </a:lnSpc>
                        <a:spcBef>
                          <a:spcPts val="0"/>
                        </a:spcBef>
                        <a:spcAft>
                          <a:spcPts val="0"/>
                        </a:spcAft>
                        <a:buNone/>
                      </a:pPr>
                      <a:r>
                        <a:rPr lang="en-US" sz="1900" b="0" spc="130">
                          <a:latin typeface="微软雅黑" panose="020B0503020204020204" charset="-122"/>
                          <a:ea typeface="微软雅黑" panose="020B0503020204020204" charset="-122"/>
                        </a:rPr>
                        <a:t>阮琰杰</a:t>
                      </a:r>
                      <a:endParaRPr lang="en-US" altLang="en-US" sz="1900" b="0" spc="130">
                        <a:latin typeface="微软雅黑" panose="020B0503020204020204" charset="-122"/>
                        <a:ea typeface="微软雅黑" panose="020B0503020204020204" charset="-122"/>
                      </a:endParaRPr>
                    </a:p>
                  </a:txBody>
                  <a:tcPr marL="215900" marR="215900" marT="133350" marB="133350" anchor="ctr"/>
                </a:tc>
                <a:tc>
                  <a:txBody>
                    <a:bodyPr/>
                    <a:lstStyle/>
                    <a:p>
                      <a:pPr indent="0" algn="ctr">
                        <a:lnSpc>
                          <a:spcPct val="120000"/>
                        </a:lnSpc>
                        <a:spcBef>
                          <a:spcPts val="0"/>
                        </a:spcBef>
                        <a:spcAft>
                          <a:spcPts val="0"/>
                        </a:spcAft>
                        <a:buNone/>
                      </a:pPr>
                      <a:r>
                        <a:rPr lang="en-US" sz="1900" b="0" spc="130">
                          <a:latin typeface="微软雅黑" panose="020B0503020204020204" charset="-122"/>
                          <a:ea typeface="微软雅黑" panose="020B0503020204020204" charset="-122"/>
                        </a:rPr>
                        <a:t>项目开发人员</a:t>
                      </a:r>
                      <a:endParaRPr lang="en-US" altLang="en-US" sz="1900" b="0" spc="130">
                        <a:latin typeface="微软雅黑" panose="020B0503020204020204" charset="-122"/>
                        <a:ea typeface="微软雅黑" panose="020B0503020204020204" charset="-122"/>
                      </a:endParaRPr>
                    </a:p>
                  </a:txBody>
                  <a:tcPr marL="215900" marR="215900" marT="133350" marB="133350" anchor="ctr"/>
                </a:tc>
                <a:tc>
                  <a:txBody>
                    <a:bodyPr/>
                    <a:lstStyle/>
                    <a:p>
                      <a:pPr indent="0" algn="ctr">
                        <a:lnSpc>
                          <a:spcPct val="120000"/>
                        </a:lnSpc>
                        <a:spcBef>
                          <a:spcPts val="0"/>
                        </a:spcBef>
                        <a:spcAft>
                          <a:spcPts val="0"/>
                        </a:spcAft>
                        <a:buNone/>
                      </a:pPr>
                      <a:r>
                        <a:rPr lang="en-US" sz="1900" b="0" spc="130">
                          <a:latin typeface="微软雅黑" panose="020B0503020204020204" charset="-122"/>
                          <a:ea typeface="微软雅黑" panose="020B0503020204020204" charset="-122"/>
                        </a:rPr>
                        <a:t>非功能性需求，状态图</a:t>
                      </a:r>
                      <a:endParaRPr lang="en-US" altLang="en-US" sz="1900" b="0" spc="130">
                        <a:latin typeface="微软雅黑" panose="020B0503020204020204" charset="-122"/>
                        <a:ea typeface="微软雅黑" panose="020B0503020204020204" charset="-122"/>
                      </a:endParaRPr>
                    </a:p>
                  </a:txBody>
                  <a:tcPr marL="215900" marR="215900" marT="133350" marB="133350" anchor="ctr"/>
                </a:tc>
                <a:extLst>
                  <a:ext uri="{0D108BD9-81ED-4DB2-BD59-A6C34878D82A}">
                    <a16:rowId xmlns:a16="http://schemas.microsoft.com/office/drawing/2014/main" val="10002"/>
                  </a:ext>
                </a:extLst>
              </a:tr>
              <a:tr h="654050">
                <a:tc>
                  <a:txBody>
                    <a:bodyPr/>
                    <a:lstStyle/>
                    <a:p>
                      <a:pPr indent="0" algn="ctr">
                        <a:lnSpc>
                          <a:spcPct val="120000"/>
                        </a:lnSpc>
                        <a:spcBef>
                          <a:spcPts val="0"/>
                        </a:spcBef>
                        <a:spcAft>
                          <a:spcPts val="0"/>
                        </a:spcAft>
                        <a:buNone/>
                      </a:pPr>
                      <a:r>
                        <a:rPr lang="en-US" sz="1900" b="0" spc="130">
                          <a:latin typeface="微软雅黑" panose="020B0503020204020204" charset="-122"/>
                          <a:ea typeface="微软雅黑" panose="020B0503020204020204" charset="-122"/>
                        </a:rPr>
                        <a:t>曾翌真</a:t>
                      </a:r>
                      <a:endParaRPr lang="en-US" altLang="en-US" sz="1900" b="0" spc="130">
                        <a:latin typeface="微软雅黑" panose="020B0503020204020204" charset="-122"/>
                        <a:ea typeface="微软雅黑" panose="020B0503020204020204" charset="-122"/>
                      </a:endParaRPr>
                    </a:p>
                  </a:txBody>
                  <a:tcPr marL="215900" marR="215900" marT="133350" marB="133350" anchor="ctr"/>
                </a:tc>
                <a:tc>
                  <a:txBody>
                    <a:bodyPr/>
                    <a:lstStyle/>
                    <a:p>
                      <a:pPr indent="0" algn="ctr">
                        <a:lnSpc>
                          <a:spcPct val="120000"/>
                        </a:lnSpc>
                        <a:spcBef>
                          <a:spcPts val="0"/>
                        </a:spcBef>
                        <a:spcAft>
                          <a:spcPts val="0"/>
                        </a:spcAft>
                        <a:buNone/>
                      </a:pPr>
                      <a:r>
                        <a:rPr lang="en-US" sz="1900" b="0" spc="130">
                          <a:latin typeface="微软雅黑" panose="020B0503020204020204" charset="-122"/>
                          <a:ea typeface="微软雅黑" panose="020B0503020204020204" charset="-122"/>
                        </a:rPr>
                        <a:t>项目测试人员</a:t>
                      </a:r>
                      <a:endParaRPr lang="en-US" altLang="en-US" sz="1900" b="0" spc="130">
                        <a:latin typeface="微软雅黑" panose="020B0503020204020204" charset="-122"/>
                        <a:ea typeface="微软雅黑" panose="020B0503020204020204" charset="-122"/>
                      </a:endParaRPr>
                    </a:p>
                  </a:txBody>
                  <a:tcPr marL="215900" marR="215900" marT="133350" marB="133350" anchor="ctr"/>
                </a:tc>
                <a:tc>
                  <a:txBody>
                    <a:bodyPr/>
                    <a:lstStyle/>
                    <a:p>
                      <a:pPr indent="0" algn="ctr">
                        <a:lnSpc>
                          <a:spcPct val="120000"/>
                        </a:lnSpc>
                        <a:spcBef>
                          <a:spcPts val="0"/>
                        </a:spcBef>
                        <a:spcAft>
                          <a:spcPts val="0"/>
                        </a:spcAft>
                        <a:buNone/>
                      </a:pPr>
                      <a:r>
                        <a:rPr lang="en-US" sz="1900" b="0" spc="130">
                          <a:latin typeface="微软雅黑" panose="020B0503020204020204" charset="-122"/>
                          <a:ea typeface="微软雅黑" panose="020B0503020204020204" charset="-122"/>
                        </a:rPr>
                        <a:t>数据字典，二级数据流图</a:t>
                      </a:r>
                      <a:endParaRPr lang="en-US" altLang="en-US" sz="1900" b="0" spc="130">
                        <a:latin typeface="微软雅黑" panose="020B0503020204020204" charset="-122"/>
                        <a:ea typeface="微软雅黑" panose="020B0503020204020204" charset="-122"/>
                      </a:endParaRPr>
                    </a:p>
                  </a:txBody>
                  <a:tcPr marL="215900" marR="215900" marT="133350" marB="133350" anchor="ctr"/>
                </a:tc>
                <a:extLst>
                  <a:ext uri="{0D108BD9-81ED-4DB2-BD59-A6C34878D82A}">
                    <a16:rowId xmlns:a16="http://schemas.microsoft.com/office/drawing/2014/main" val="10003"/>
                  </a:ext>
                </a:extLst>
              </a:tr>
              <a:tr h="1024255">
                <a:tc>
                  <a:txBody>
                    <a:bodyPr/>
                    <a:lstStyle/>
                    <a:p>
                      <a:pPr indent="0" algn="ctr">
                        <a:lnSpc>
                          <a:spcPct val="120000"/>
                        </a:lnSpc>
                        <a:spcBef>
                          <a:spcPts val="0"/>
                        </a:spcBef>
                        <a:spcAft>
                          <a:spcPts val="0"/>
                        </a:spcAft>
                        <a:buNone/>
                      </a:pPr>
                      <a:r>
                        <a:rPr lang="en-US" sz="1900" b="0" spc="130">
                          <a:latin typeface="微软雅黑" panose="020B0503020204020204" charset="-122"/>
                          <a:ea typeface="微软雅黑" panose="020B0503020204020204" charset="-122"/>
                        </a:rPr>
                        <a:t>胡嘉莹</a:t>
                      </a:r>
                      <a:endParaRPr lang="en-US" altLang="en-US" sz="1900" b="0" spc="130">
                        <a:latin typeface="微软雅黑" panose="020B0503020204020204" charset="-122"/>
                        <a:ea typeface="微软雅黑" panose="020B0503020204020204" charset="-122"/>
                      </a:endParaRPr>
                    </a:p>
                  </a:txBody>
                  <a:tcPr marL="215900" marR="215900" marT="133350" marB="133350" anchor="ctr"/>
                </a:tc>
                <a:tc>
                  <a:txBody>
                    <a:bodyPr/>
                    <a:lstStyle/>
                    <a:p>
                      <a:pPr indent="0" algn="ctr">
                        <a:lnSpc>
                          <a:spcPct val="120000"/>
                        </a:lnSpc>
                        <a:spcBef>
                          <a:spcPts val="0"/>
                        </a:spcBef>
                        <a:spcAft>
                          <a:spcPts val="0"/>
                        </a:spcAft>
                        <a:buNone/>
                      </a:pPr>
                      <a:r>
                        <a:rPr lang="en-US" sz="1900" b="0" spc="130">
                          <a:latin typeface="微软雅黑" panose="020B0503020204020204" charset="-122"/>
                          <a:ea typeface="微软雅黑" panose="020B0503020204020204" charset="-122"/>
                        </a:rPr>
                        <a:t>项目维护人员</a:t>
                      </a:r>
                      <a:endParaRPr lang="en-US" altLang="en-US" sz="1900" b="0" spc="130">
                        <a:latin typeface="微软雅黑" panose="020B0503020204020204" charset="-122"/>
                        <a:ea typeface="微软雅黑" panose="020B0503020204020204" charset="-122"/>
                      </a:endParaRPr>
                    </a:p>
                  </a:txBody>
                  <a:tcPr marL="215900" marR="215900" marT="133350" marB="133350" anchor="ctr"/>
                </a:tc>
                <a:tc>
                  <a:txBody>
                    <a:bodyPr/>
                    <a:lstStyle/>
                    <a:p>
                      <a:pPr indent="0" algn="ctr">
                        <a:lnSpc>
                          <a:spcPct val="120000"/>
                        </a:lnSpc>
                        <a:spcBef>
                          <a:spcPts val="0"/>
                        </a:spcBef>
                        <a:spcAft>
                          <a:spcPts val="0"/>
                        </a:spcAft>
                        <a:buNone/>
                      </a:pPr>
                      <a:r>
                        <a:rPr lang="en-US" sz="1900" b="0" spc="130">
                          <a:latin typeface="微软雅黑" panose="020B0503020204020204" charset="-122"/>
                          <a:ea typeface="微软雅黑" panose="020B0503020204020204" charset="-122"/>
                          <a:cs typeface="微软雅黑" panose="020B0503020204020204" charset="-122"/>
                        </a:rPr>
                        <a:t>数据流程图，ER图，功能性需求</a:t>
                      </a:r>
                      <a:endParaRPr lang="en-US" altLang="en-US" sz="1900" b="0" spc="130">
                        <a:latin typeface="微软雅黑" panose="020B0503020204020204" charset="-122"/>
                        <a:ea typeface="微软雅黑" panose="020B0503020204020204" charset="-122"/>
                        <a:cs typeface="微软雅黑" panose="020B0503020204020204" charset="-122"/>
                      </a:endParaRPr>
                    </a:p>
                  </a:txBody>
                  <a:tcPr marL="215900" marR="215900" marT="133350" marB="133350" anchor="ctr"/>
                </a:tc>
                <a:extLst>
                  <a:ext uri="{0D108BD9-81ED-4DB2-BD59-A6C34878D82A}">
                    <a16:rowId xmlns:a16="http://schemas.microsoft.com/office/drawing/2014/main" val="10004"/>
                  </a:ext>
                </a:extLst>
              </a:tr>
            </a:tbl>
          </a:graphicData>
        </a:graphic>
      </p:graphicFrame>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2"/>
            </p:custDataLst>
          </p:nvPr>
        </p:nvSpPr>
        <p:spPr>
          <a:xfrm>
            <a:off x="6485641" y="4815291"/>
            <a:ext cx="4988607" cy="1513043"/>
          </a:xfrm>
        </p:spPr>
        <p:txBody>
          <a:bodyPr wrap="square">
            <a:normAutofit/>
          </a:bodyPr>
          <a:lstStyle/>
          <a:p>
            <a:r>
              <a:rPr lang="zh-CN" altLang="en-US" dirty="0"/>
              <a:t>非功能性需求</a:t>
            </a:r>
          </a:p>
        </p:txBody>
      </p:sp>
      <p:sp>
        <p:nvSpPr>
          <p:cNvPr id="6" name="节编号"/>
          <p:cNvSpPr>
            <a:spLocks noGrp="1"/>
          </p:cNvSpPr>
          <p:nvPr>
            <p:ph type="body" sz="quarter" idx="13"/>
            <p:custDataLst>
              <p:tags r:id="rId3"/>
            </p:custDataLst>
          </p:nvPr>
        </p:nvSpPr>
        <p:spPr>
          <a:xfrm>
            <a:off x="6485641" y="2042709"/>
            <a:ext cx="4988607" cy="2608125"/>
          </a:xfrm>
        </p:spPr>
        <p:txBody>
          <a:bodyPr wrap="square">
            <a:normAutofit/>
          </a:bodyPr>
          <a:lstStyle/>
          <a:p>
            <a:r>
              <a:rPr lang="en-US" altLang="zh-CN" dirty="0"/>
              <a:t>02</a:t>
            </a: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2"/>
            </p:custDataLst>
          </p:nvPr>
        </p:nvSpPr>
        <p:spPr>
          <a:xfrm>
            <a:off x="3404539" y="1565970"/>
            <a:ext cx="2100718" cy="1081088"/>
          </a:xfrm>
        </p:spPr>
        <p:txBody>
          <a:bodyPr wrap="square">
            <a:normAutofit/>
          </a:bodyPr>
          <a:lstStyle/>
          <a:p>
            <a:r>
              <a:rPr lang="zh-CN" altLang="en-US" dirty="0"/>
              <a:t>约束</a:t>
            </a:r>
          </a:p>
        </p:txBody>
      </p:sp>
      <p:sp>
        <p:nvSpPr>
          <p:cNvPr id="2" name="序号"/>
          <p:cNvSpPr txBox="1"/>
          <p:nvPr>
            <p:custDataLst>
              <p:tags r:id="rId3"/>
            </p:custDataLst>
          </p:nvPr>
        </p:nvSpPr>
        <p:spPr>
          <a:xfrm>
            <a:off x="5965752" y="1752291"/>
            <a:ext cx="658520" cy="504209"/>
          </a:xfrm>
          <a:prstGeom prst="rect">
            <a:avLst/>
          </a:prstGeom>
          <a:noFill/>
        </p:spPr>
        <p:txBody>
          <a:bodyPr wrap="square" lIns="0" tIns="0" rIns="0" bIns="0" rtlCol="0" anchor="ctr" anchorCtr="0">
            <a:normAutofit/>
          </a:bodyPr>
          <a:lstStyle/>
          <a:p>
            <a:pPr algn="r">
              <a:lnSpc>
                <a:spcPct val="100000"/>
              </a:lnSpc>
            </a:pPr>
            <a:r>
              <a:rPr lang="en-US" sz="2800" dirty="0">
                <a:solidFill>
                  <a:schemeClr val="accent1">
                    <a:lumMod val="75000"/>
                  </a:schemeClr>
                </a:solidFill>
                <a:latin typeface="+mj-lt"/>
                <a:ea typeface="+mj-ea"/>
              </a:rPr>
              <a:t>01</a:t>
            </a:r>
          </a:p>
        </p:txBody>
      </p:sp>
      <p:sp>
        <p:nvSpPr>
          <p:cNvPr id="3" name="项标题"/>
          <p:cNvSpPr txBox="1"/>
          <p:nvPr>
            <p:custDataLst>
              <p:tags r:id="rId4"/>
            </p:custDataLst>
          </p:nvPr>
        </p:nvSpPr>
        <p:spPr>
          <a:xfrm>
            <a:off x="6786202" y="1752291"/>
            <a:ext cx="4963209" cy="504019"/>
          </a:xfrm>
          <a:prstGeom prst="rect">
            <a:avLst/>
          </a:prstGeom>
          <a:noFill/>
        </p:spPr>
        <p:txBody>
          <a:bodyPr wrap="square" lIns="0" tIns="0" rIns="0" bIns="0" rtlCol="0" anchor="ctr">
            <a:normAutofit/>
          </a:bodyPr>
          <a:lstStyle/>
          <a:p>
            <a:pPr>
              <a:lnSpc>
                <a:spcPct val="100000"/>
              </a:lnSpc>
            </a:pPr>
            <a:r>
              <a:rPr lang="zh-CN" altLang="en-US" sz="2800" spc="300" dirty="0">
                <a:solidFill>
                  <a:schemeClr val="tx2"/>
                </a:solidFill>
                <a:latin typeface="+mj-ea"/>
                <a:ea typeface="+mj-ea"/>
              </a:rPr>
              <a:t>业务环境约束</a:t>
            </a:r>
          </a:p>
        </p:txBody>
      </p:sp>
      <p:sp>
        <p:nvSpPr>
          <p:cNvPr id="5" name="序号"/>
          <p:cNvSpPr txBox="1"/>
          <p:nvPr>
            <p:custDataLst>
              <p:tags r:id="rId5"/>
            </p:custDataLst>
          </p:nvPr>
        </p:nvSpPr>
        <p:spPr>
          <a:xfrm>
            <a:off x="5965752" y="2887714"/>
            <a:ext cx="658520" cy="504209"/>
          </a:xfrm>
          <a:prstGeom prst="rect">
            <a:avLst/>
          </a:prstGeom>
          <a:noFill/>
        </p:spPr>
        <p:txBody>
          <a:bodyPr wrap="square" lIns="0" tIns="0" rIns="0" bIns="0" rtlCol="0" anchor="ctr" anchorCtr="0">
            <a:normAutofit/>
          </a:bodyPr>
          <a:lstStyle/>
          <a:p>
            <a:pPr algn="r">
              <a:lnSpc>
                <a:spcPct val="100000"/>
              </a:lnSpc>
            </a:pPr>
            <a:r>
              <a:rPr lang="en-US" sz="2800" dirty="0">
                <a:solidFill>
                  <a:schemeClr val="accent1">
                    <a:lumMod val="75000"/>
                  </a:schemeClr>
                </a:solidFill>
                <a:latin typeface="+mj-lt"/>
                <a:ea typeface="+mj-ea"/>
              </a:rPr>
              <a:t>02</a:t>
            </a:r>
          </a:p>
        </p:txBody>
      </p:sp>
      <p:sp>
        <p:nvSpPr>
          <p:cNvPr id="8" name="项标题"/>
          <p:cNvSpPr txBox="1"/>
          <p:nvPr>
            <p:custDataLst>
              <p:tags r:id="rId6"/>
            </p:custDataLst>
          </p:nvPr>
        </p:nvSpPr>
        <p:spPr>
          <a:xfrm>
            <a:off x="6786202" y="2887714"/>
            <a:ext cx="4963209" cy="504019"/>
          </a:xfrm>
          <a:prstGeom prst="rect">
            <a:avLst/>
          </a:prstGeom>
          <a:noFill/>
        </p:spPr>
        <p:txBody>
          <a:bodyPr wrap="square" lIns="0" tIns="0" rIns="0" bIns="0" rtlCol="0" anchor="ctr">
            <a:normAutofit/>
          </a:bodyPr>
          <a:lstStyle/>
          <a:p>
            <a:pPr>
              <a:lnSpc>
                <a:spcPct val="100000"/>
              </a:lnSpc>
            </a:pPr>
            <a:r>
              <a:rPr lang="zh-CN" altLang="en-US" sz="2800" spc="300" dirty="0">
                <a:solidFill>
                  <a:schemeClr val="tx2"/>
                </a:solidFill>
                <a:latin typeface="+mj-ea"/>
                <a:ea typeface="+mj-ea"/>
              </a:rPr>
              <a:t>用户使用环境的约束</a:t>
            </a:r>
          </a:p>
        </p:txBody>
      </p:sp>
      <p:sp>
        <p:nvSpPr>
          <p:cNvPr id="9" name="序号"/>
          <p:cNvSpPr txBox="1"/>
          <p:nvPr>
            <p:custDataLst>
              <p:tags r:id="rId7"/>
            </p:custDataLst>
          </p:nvPr>
        </p:nvSpPr>
        <p:spPr>
          <a:xfrm>
            <a:off x="5965752" y="4023136"/>
            <a:ext cx="658520" cy="504209"/>
          </a:xfrm>
          <a:prstGeom prst="rect">
            <a:avLst/>
          </a:prstGeom>
          <a:noFill/>
        </p:spPr>
        <p:txBody>
          <a:bodyPr wrap="square" lIns="0" tIns="0" rIns="0" bIns="0" rtlCol="0" anchor="ctr" anchorCtr="0">
            <a:normAutofit/>
          </a:bodyPr>
          <a:lstStyle/>
          <a:p>
            <a:pPr algn="r">
              <a:lnSpc>
                <a:spcPct val="100000"/>
              </a:lnSpc>
            </a:pPr>
            <a:r>
              <a:rPr lang="en-US" sz="2800" dirty="0">
                <a:solidFill>
                  <a:schemeClr val="accent1">
                    <a:lumMod val="75000"/>
                  </a:schemeClr>
                </a:solidFill>
                <a:latin typeface="+mj-lt"/>
                <a:ea typeface="+mj-ea"/>
              </a:rPr>
              <a:t>03</a:t>
            </a:r>
          </a:p>
        </p:txBody>
      </p:sp>
      <p:sp>
        <p:nvSpPr>
          <p:cNvPr id="10" name="项标题"/>
          <p:cNvSpPr txBox="1"/>
          <p:nvPr>
            <p:custDataLst>
              <p:tags r:id="rId8"/>
            </p:custDataLst>
          </p:nvPr>
        </p:nvSpPr>
        <p:spPr>
          <a:xfrm>
            <a:off x="6786202" y="4023136"/>
            <a:ext cx="4963209" cy="504019"/>
          </a:xfrm>
          <a:prstGeom prst="rect">
            <a:avLst/>
          </a:prstGeom>
          <a:noFill/>
        </p:spPr>
        <p:txBody>
          <a:bodyPr wrap="square" lIns="0" tIns="0" rIns="0" bIns="0" rtlCol="0" anchor="ctr">
            <a:normAutofit/>
          </a:bodyPr>
          <a:lstStyle/>
          <a:p>
            <a:pPr>
              <a:lnSpc>
                <a:spcPct val="100000"/>
              </a:lnSpc>
            </a:pPr>
            <a:r>
              <a:rPr lang="zh-CN" altLang="en-US" sz="2800" spc="300" dirty="0">
                <a:solidFill>
                  <a:schemeClr val="tx2"/>
                </a:solidFill>
                <a:latin typeface="+mj-ea"/>
                <a:ea typeface="+mj-ea"/>
              </a:rPr>
              <a:t>技术环境的约束</a:t>
            </a:r>
          </a:p>
        </p:txBody>
      </p:sp>
      <p:sp>
        <p:nvSpPr>
          <p:cNvPr id="11" name="序号"/>
          <p:cNvSpPr txBox="1"/>
          <p:nvPr>
            <p:custDataLst>
              <p:tags r:id="rId9"/>
            </p:custDataLst>
          </p:nvPr>
        </p:nvSpPr>
        <p:spPr>
          <a:xfrm>
            <a:off x="5965752" y="5158559"/>
            <a:ext cx="658520" cy="504209"/>
          </a:xfrm>
          <a:prstGeom prst="rect">
            <a:avLst/>
          </a:prstGeom>
          <a:noFill/>
        </p:spPr>
        <p:txBody>
          <a:bodyPr wrap="square" lIns="0" tIns="0" rIns="0" bIns="0" rtlCol="0" anchor="ctr" anchorCtr="0">
            <a:normAutofit/>
          </a:bodyPr>
          <a:lstStyle/>
          <a:p>
            <a:pPr algn="r">
              <a:lnSpc>
                <a:spcPct val="100000"/>
              </a:lnSpc>
            </a:pPr>
            <a:r>
              <a:rPr lang="en-US" sz="2800" dirty="0">
                <a:solidFill>
                  <a:schemeClr val="accent1">
                    <a:lumMod val="75000"/>
                  </a:schemeClr>
                </a:solidFill>
                <a:latin typeface="+mj-lt"/>
                <a:ea typeface="+mj-ea"/>
              </a:rPr>
              <a:t>04</a:t>
            </a:r>
          </a:p>
        </p:txBody>
      </p:sp>
      <p:sp>
        <p:nvSpPr>
          <p:cNvPr id="12" name="项标题"/>
          <p:cNvSpPr txBox="1"/>
          <p:nvPr>
            <p:custDataLst>
              <p:tags r:id="rId10"/>
            </p:custDataLst>
          </p:nvPr>
        </p:nvSpPr>
        <p:spPr>
          <a:xfrm>
            <a:off x="6786202" y="5159194"/>
            <a:ext cx="4963209" cy="504019"/>
          </a:xfrm>
          <a:prstGeom prst="rect">
            <a:avLst/>
          </a:prstGeom>
          <a:noFill/>
        </p:spPr>
        <p:txBody>
          <a:bodyPr wrap="square" lIns="0" tIns="0" rIns="0" bIns="0" rtlCol="0" anchor="ctr">
            <a:normAutofit/>
          </a:bodyPr>
          <a:lstStyle/>
          <a:p>
            <a:pPr>
              <a:lnSpc>
                <a:spcPct val="100000"/>
              </a:lnSpc>
            </a:pPr>
            <a:r>
              <a:rPr lang="zh-CN" altLang="en-US" sz="2800" spc="300" dirty="0">
                <a:solidFill>
                  <a:schemeClr val="tx2"/>
                </a:solidFill>
                <a:latin typeface="+mj-ea"/>
                <a:ea typeface="+mj-ea"/>
              </a:rPr>
              <a:t>技术要求的约束</a:t>
            </a: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custDataLst>
              <p:tags r:id="rId2"/>
            </p:custDataLst>
          </p:nvPr>
        </p:nvSpPr>
        <p:spPr>
          <a:xfrm rot="10800000">
            <a:off x="5984875" y="2468245"/>
            <a:ext cx="1887855" cy="1887855"/>
          </a:xfrm>
          <a:prstGeom prst="ellipse">
            <a:avLst/>
          </a:prstGeom>
          <a:solidFill>
            <a:schemeClr val="accent1">
              <a:alpha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342900" indent="-342900" algn="ctr">
              <a:buFont typeface="Arial" panose="020B0604020202020204" pitchFamily="34" charset="0"/>
              <a:buChar char="•"/>
            </a:pPr>
            <a:endParaRPr lang="zh-CN" altLang="en-US" sz="2400" dirty="0"/>
          </a:p>
        </p:txBody>
      </p:sp>
      <p:sp>
        <p:nvSpPr>
          <p:cNvPr id="4" name="椭圆 3"/>
          <p:cNvSpPr/>
          <p:nvPr>
            <p:custDataLst>
              <p:tags r:id="rId3"/>
            </p:custDataLst>
          </p:nvPr>
        </p:nvSpPr>
        <p:spPr>
          <a:xfrm rot="10800000">
            <a:off x="4398645" y="2468245"/>
            <a:ext cx="1887855" cy="1887855"/>
          </a:xfrm>
          <a:prstGeom prst="ellipse">
            <a:avLst/>
          </a:prstGeom>
          <a:solidFill>
            <a:schemeClr val="accent1">
              <a:alpha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342900" indent="-342900" algn="ctr">
              <a:buFont typeface="Arial" panose="020B0604020202020204" pitchFamily="34" charset="0"/>
              <a:buChar char="•"/>
            </a:pPr>
            <a:endParaRPr lang="zh-CN" altLang="en-US" sz="2400"/>
          </a:p>
        </p:txBody>
      </p:sp>
      <p:sp>
        <p:nvSpPr>
          <p:cNvPr id="3" name="矩形 2"/>
          <p:cNvSpPr/>
          <p:nvPr>
            <p:custDataLst>
              <p:tags r:id="rId4"/>
            </p:custDataLst>
          </p:nvPr>
        </p:nvSpPr>
        <p:spPr>
          <a:xfrm>
            <a:off x="8272145" y="2310130"/>
            <a:ext cx="3197860" cy="3275330"/>
          </a:xfrm>
          <a:prstGeom prst="rect">
            <a:avLst/>
          </a:prstGeom>
        </p:spPr>
        <p:txBody>
          <a:bodyPr wrap="square" lIns="0" tIns="0" rIns="0" bIns="0">
            <a:noAutofit/>
          </a:bodyPr>
          <a:lstStyle/>
          <a:p>
            <a:pPr marL="342900" indent="-342900">
              <a:lnSpc>
                <a:spcPct val="150000"/>
              </a:lnSpc>
              <a:spcBef>
                <a:spcPct val="0"/>
              </a:spcBef>
              <a:spcAft>
                <a:spcPct val="0"/>
              </a:spcAft>
              <a:buFont typeface="Arial" panose="020B0604020202020204" pitchFamily="34" charset="0"/>
              <a:buChar char="•"/>
            </a:pPr>
            <a:r>
              <a:rPr lang="zh-CN" altLang="en-US" dirty="0">
                <a:solidFill>
                  <a:schemeClr val="tx1">
                    <a:lumMod val="85000"/>
                    <a:lumOff val="15000"/>
                  </a:schemeClr>
                </a:solidFill>
                <a:latin typeface="+mn-ea"/>
                <a:cs typeface="+mn-ea"/>
              </a:rPr>
              <a:t>前端页面的设计和布局需根据用户需求和界面设计规范进行。</a:t>
            </a:r>
          </a:p>
          <a:p>
            <a:pPr marL="342900" indent="-342900">
              <a:lnSpc>
                <a:spcPct val="150000"/>
              </a:lnSpc>
              <a:spcBef>
                <a:spcPct val="0"/>
              </a:spcBef>
              <a:spcAft>
                <a:spcPct val="0"/>
              </a:spcAft>
              <a:buFont typeface="Arial" panose="020B0604020202020204" pitchFamily="34" charset="0"/>
              <a:buChar char="•"/>
            </a:pPr>
            <a:r>
              <a:rPr lang="zh-CN" altLang="en-US" dirty="0">
                <a:solidFill>
                  <a:schemeClr val="tx1">
                    <a:lumMod val="85000"/>
                    <a:lumOff val="15000"/>
                  </a:schemeClr>
                </a:solidFill>
                <a:latin typeface="+mn-ea"/>
                <a:cs typeface="+mn-ea"/>
              </a:rPr>
              <a:t>后端服务器提供符合设计规范的接口，以支持前端与后端之间的数据交互。</a:t>
            </a:r>
          </a:p>
          <a:p>
            <a:pPr marL="342900" indent="-342900">
              <a:lnSpc>
                <a:spcPct val="150000"/>
              </a:lnSpc>
              <a:spcBef>
                <a:spcPct val="0"/>
              </a:spcBef>
              <a:spcAft>
                <a:spcPct val="0"/>
              </a:spcAft>
              <a:buFont typeface="Arial" panose="020B0604020202020204" pitchFamily="34" charset="0"/>
              <a:buChar char="•"/>
            </a:pPr>
            <a:r>
              <a:rPr lang="zh-CN" altLang="en-US" dirty="0">
                <a:solidFill>
                  <a:schemeClr val="tx1">
                    <a:lumMod val="85000"/>
                    <a:lumOff val="15000"/>
                  </a:schemeClr>
                </a:solidFill>
                <a:latin typeface="+mn-ea"/>
                <a:cs typeface="+mn-ea"/>
              </a:rPr>
              <a:t>数据库系统需要能够满足系统的数据存储需求，并且能够支持高并发的访问。</a:t>
            </a:r>
          </a:p>
        </p:txBody>
      </p:sp>
      <p:sp>
        <p:nvSpPr>
          <p:cNvPr id="5" name="矩形 4"/>
          <p:cNvSpPr/>
          <p:nvPr>
            <p:custDataLst>
              <p:tags r:id="rId5"/>
            </p:custDataLst>
          </p:nvPr>
        </p:nvSpPr>
        <p:spPr>
          <a:xfrm>
            <a:off x="8272145" y="1851025"/>
            <a:ext cx="3198495" cy="368300"/>
          </a:xfrm>
          <a:prstGeom prst="rect">
            <a:avLst/>
          </a:prstGeom>
          <a:noFill/>
        </p:spPr>
        <p:txBody>
          <a:bodyPr wrap="square" lIns="0" tIns="0" rIns="0" bIns="0" rtlCol="0" anchor="b" anchorCtr="0">
            <a:noAutofit/>
          </a:bodyPr>
          <a:lstStyle/>
          <a:p>
            <a:pPr indent="0">
              <a:spcBef>
                <a:spcPct val="0"/>
              </a:spcBef>
              <a:spcAft>
                <a:spcPct val="0"/>
              </a:spcAft>
              <a:buFont typeface="Arial" panose="020B0604020202020204" pitchFamily="34" charset="0"/>
              <a:buNone/>
            </a:pPr>
            <a:r>
              <a:rPr lang="zh-CN" altLang="en-US" sz="2800" b="1" kern="0" dirty="0">
                <a:solidFill>
                  <a:schemeClr val="accent1"/>
                </a:solidFill>
                <a:latin typeface="+mn-ea"/>
                <a:cs typeface="+mn-ea"/>
              </a:rPr>
              <a:t>依赖关系</a:t>
            </a:r>
          </a:p>
        </p:txBody>
      </p:sp>
      <p:sp>
        <p:nvSpPr>
          <p:cNvPr id="8" name="矩形 7"/>
          <p:cNvSpPr/>
          <p:nvPr>
            <p:custDataLst>
              <p:tags r:id="rId6"/>
            </p:custDataLst>
          </p:nvPr>
        </p:nvSpPr>
        <p:spPr>
          <a:xfrm>
            <a:off x="798830" y="2310130"/>
            <a:ext cx="3197860" cy="3275330"/>
          </a:xfrm>
          <a:prstGeom prst="rect">
            <a:avLst/>
          </a:prstGeom>
        </p:spPr>
        <p:txBody>
          <a:bodyPr wrap="square" lIns="0" tIns="0" rIns="0" bIns="0">
            <a:noAutofit/>
          </a:bodyPr>
          <a:lstStyle/>
          <a:p>
            <a:pPr marL="285750" indent="-285750" algn="l">
              <a:lnSpc>
                <a:spcPct val="150000"/>
              </a:lnSpc>
              <a:spcBef>
                <a:spcPct val="0"/>
              </a:spcBef>
              <a:spcAft>
                <a:spcPct val="0"/>
              </a:spcAft>
              <a:buFont typeface="Arial" panose="020B0604020202020204" pitchFamily="34" charset="0"/>
              <a:buChar char="•"/>
            </a:pPr>
            <a:r>
              <a:rPr lang="zh-CN" altLang="en-US" dirty="0">
                <a:solidFill>
                  <a:schemeClr val="tx1">
                    <a:lumMod val="85000"/>
                    <a:lumOff val="15000"/>
                  </a:schemeClr>
                </a:solidFill>
                <a:latin typeface="+mn-ea"/>
                <a:cs typeface="+mn-ea"/>
              </a:rPr>
              <a:t>用户提供的注册信息合法且有效，使用身份证。</a:t>
            </a:r>
          </a:p>
          <a:p>
            <a:pPr marL="285750" indent="-285750" algn="l">
              <a:lnSpc>
                <a:spcPct val="150000"/>
              </a:lnSpc>
              <a:spcBef>
                <a:spcPct val="0"/>
              </a:spcBef>
              <a:spcAft>
                <a:spcPct val="0"/>
              </a:spcAft>
              <a:buFont typeface="Arial" panose="020B0604020202020204" pitchFamily="34" charset="0"/>
              <a:buChar char="•"/>
            </a:pPr>
            <a:r>
              <a:rPr lang="zh-CN" altLang="en-US" dirty="0">
                <a:solidFill>
                  <a:schemeClr val="tx1">
                    <a:lumMod val="85000"/>
                    <a:lumOff val="15000"/>
                  </a:schemeClr>
                </a:solidFill>
                <a:latin typeface="+mn-ea"/>
                <a:cs typeface="+mn-ea"/>
              </a:rPr>
              <a:t>系统服务器能够稳定运行，并能够处理用户的请求。</a:t>
            </a:r>
          </a:p>
          <a:p>
            <a:pPr marL="285750" indent="-285750" algn="l">
              <a:lnSpc>
                <a:spcPct val="150000"/>
              </a:lnSpc>
              <a:spcBef>
                <a:spcPct val="0"/>
              </a:spcBef>
              <a:spcAft>
                <a:spcPct val="0"/>
              </a:spcAft>
              <a:buFont typeface="Arial" panose="020B0604020202020204" pitchFamily="34" charset="0"/>
              <a:buChar char="•"/>
            </a:pPr>
            <a:r>
              <a:rPr lang="zh-CN" altLang="en-US" dirty="0">
                <a:solidFill>
                  <a:schemeClr val="tx1">
                    <a:lumMod val="85000"/>
                    <a:lumOff val="15000"/>
                  </a:schemeClr>
                </a:solidFill>
                <a:latin typeface="+mn-ea"/>
                <a:cs typeface="+mn-ea"/>
              </a:rPr>
              <a:t>用户网络连接稳定，能够正常访问系统。</a:t>
            </a:r>
          </a:p>
          <a:p>
            <a:pPr marL="285750" indent="-285750" algn="l">
              <a:lnSpc>
                <a:spcPct val="150000"/>
              </a:lnSpc>
              <a:spcBef>
                <a:spcPct val="0"/>
              </a:spcBef>
              <a:spcAft>
                <a:spcPct val="0"/>
              </a:spcAft>
              <a:buFont typeface="Arial" panose="020B0604020202020204" pitchFamily="34" charset="0"/>
              <a:buChar char="•"/>
            </a:pPr>
            <a:r>
              <a:rPr lang="zh-CN" altLang="en-US" dirty="0">
                <a:solidFill>
                  <a:schemeClr val="tx1">
                    <a:lumMod val="85000"/>
                    <a:lumOff val="15000"/>
                  </a:schemeClr>
                </a:solidFill>
                <a:latin typeface="+mn-ea"/>
                <a:cs typeface="+mn-ea"/>
              </a:rPr>
              <a:t>农场主用户和管理员用户对系统的操作具有一定的技术水平和理解能力。</a:t>
            </a:r>
          </a:p>
        </p:txBody>
      </p:sp>
      <p:sp>
        <p:nvSpPr>
          <p:cNvPr id="9" name="矩形 8"/>
          <p:cNvSpPr/>
          <p:nvPr>
            <p:custDataLst>
              <p:tags r:id="rId7"/>
            </p:custDataLst>
          </p:nvPr>
        </p:nvSpPr>
        <p:spPr>
          <a:xfrm>
            <a:off x="798830" y="1851025"/>
            <a:ext cx="3197225" cy="368300"/>
          </a:xfrm>
          <a:prstGeom prst="rect">
            <a:avLst/>
          </a:prstGeom>
          <a:noFill/>
        </p:spPr>
        <p:txBody>
          <a:bodyPr wrap="square" lIns="0" tIns="0" rIns="0" bIns="0" rtlCol="0" anchor="b" anchorCtr="0">
            <a:noAutofit/>
          </a:bodyPr>
          <a:lstStyle/>
          <a:p>
            <a:pPr indent="0" algn="r">
              <a:spcBef>
                <a:spcPct val="0"/>
              </a:spcBef>
              <a:spcAft>
                <a:spcPct val="0"/>
              </a:spcAft>
              <a:buFont typeface="Arial" panose="020B0604020202020204" pitchFamily="34" charset="0"/>
              <a:buNone/>
            </a:pPr>
            <a:r>
              <a:rPr lang="zh-CN" altLang="en-US" sz="2800" b="1" kern="0">
                <a:solidFill>
                  <a:schemeClr val="accent1"/>
                </a:solidFill>
                <a:latin typeface="+mn-ea"/>
                <a:cs typeface="+mn-ea"/>
              </a:rPr>
              <a:t>假设</a:t>
            </a:r>
          </a:p>
        </p:txBody>
      </p:sp>
      <p:sp>
        <p:nvSpPr>
          <p:cNvPr id="6" name="图片 2" descr="343439383331313b343532303031393bd2b5bca8b9dcc0ed"/>
          <p:cNvSpPr/>
          <p:nvPr>
            <p:custDataLst>
              <p:tags r:id="rId8"/>
            </p:custDataLst>
          </p:nvPr>
        </p:nvSpPr>
        <p:spPr>
          <a:xfrm>
            <a:off x="5148172" y="3231702"/>
            <a:ext cx="388799" cy="360938"/>
          </a:xfrm>
          <a:custGeom>
            <a:avLst/>
            <a:gdLst>
              <a:gd name="connsiteX0" fmla="*/ 343290 w 388799"/>
              <a:gd name="connsiteY0" fmla="*/ 115 h 360938"/>
              <a:gd name="connsiteX1" fmla="*/ 44747 w 388799"/>
              <a:gd name="connsiteY1" fmla="*/ 115 h 360938"/>
              <a:gd name="connsiteX2" fmla="*/ 114 w 388799"/>
              <a:gd name="connsiteY2" fmla="*/ 45107 h 360938"/>
              <a:gd name="connsiteX3" fmla="*/ 114 w 388799"/>
              <a:gd name="connsiteY3" fmla="*/ 239075 h 360938"/>
              <a:gd name="connsiteX4" fmla="*/ 44747 w 388799"/>
              <a:gd name="connsiteY4" fmla="*/ 284066 h 360938"/>
              <a:gd name="connsiteX5" fmla="*/ 156825 w 388799"/>
              <a:gd name="connsiteY5" fmla="*/ 284066 h 360938"/>
              <a:gd name="connsiteX6" fmla="*/ 156825 w 388799"/>
              <a:gd name="connsiteY6" fmla="*/ 339057 h 360938"/>
              <a:gd name="connsiteX7" fmla="*/ 95330 w 388799"/>
              <a:gd name="connsiteY7" fmla="*/ 339057 h 360938"/>
              <a:gd name="connsiteX8" fmla="*/ 84420 w 388799"/>
              <a:gd name="connsiteY8" fmla="*/ 350055 h 360938"/>
              <a:gd name="connsiteX9" fmla="*/ 95330 w 388799"/>
              <a:gd name="connsiteY9" fmla="*/ 361053 h 360938"/>
              <a:gd name="connsiteX10" fmla="*/ 284772 w 388799"/>
              <a:gd name="connsiteY10" fmla="*/ 361053 h 360938"/>
              <a:gd name="connsiteX11" fmla="*/ 295681 w 388799"/>
              <a:gd name="connsiteY11" fmla="*/ 350055 h 360938"/>
              <a:gd name="connsiteX12" fmla="*/ 284772 w 388799"/>
              <a:gd name="connsiteY12" fmla="*/ 339057 h 360938"/>
              <a:gd name="connsiteX13" fmla="*/ 224270 w 388799"/>
              <a:gd name="connsiteY13" fmla="*/ 339057 h 360938"/>
              <a:gd name="connsiteX14" fmla="*/ 224270 w 388799"/>
              <a:gd name="connsiteY14" fmla="*/ 284066 h 360938"/>
              <a:gd name="connsiteX15" fmla="*/ 344281 w 388799"/>
              <a:gd name="connsiteY15" fmla="*/ 284066 h 360938"/>
              <a:gd name="connsiteX16" fmla="*/ 388914 w 388799"/>
              <a:gd name="connsiteY16" fmla="*/ 239075 h 360938"/>
              <a:gd name="connsiteX17" fmla="*/ 388914 w 388799"/>
              <a:gd name="connsiteY17" fmla="*/ 45107 h 360938"/>
              <a:gd name="connsiteX18" fmla="*/ 343290 w 388799"/>
              <a:gd name="connsiteY18" fmla="*/ 115 h 360938"/>
              <a:gd name="connsiteX19" fmla="*/ 323452 w 388799"/>
              <a:gd name="connsiteY19" fmla="*/ 67104 h 360938"/>
              <a:gd name="connsiteX20" fmla="*/ 323452 w 388799"/>
              <a:gd name="connsiteY20" fmla="*/ 67104 h 360938"/>
              <a:gd name="connsiteX21" fmla="*/ 323452 w 388799"/>
              <a:gd name="connsiteY21" fmla="*/ 68103 h 360938"/>
              <a:gd name="connsiteX22" fmla="*/ 212368 w 388799"/>
              <a:gd name="connsiteY22" fmla="*/ 217078 h 360938"/>
              <a:gd name="connsiteX23" fmla="*/ 209392 w 388799"/>
              <a:gd name="connsiteY23" fmla="*/ 215078 h 360938"/>
              <a:gd name="connsiteX24" fmla="*/ 122110 w 388799"/>
              <a:gd name="connsiteY24" fmla="*/ 151090 h 360938"/>
              <a:gd name="connsiteX25" fmla="*/ 91363 w 388799"/>
              <a:gd name="connsiteY25" fmla="*/ 191082 h 360938"/>
              <a:gd name="connsiteX26" fmla="*/ 77477 w 388799"/>
              <a:gd name="connsiteY26" fmla="*/ 196081 h 360938"/>
              <a:gd name="connsiteX27" fmla="*/ 70535 w 388799"/>
              <a:gd name="connsiteY27" fmla="*/ 181084 h 360938"/>
              <a:gd name="connsiteX28" fmla="*/ 71526 w 388799"/>
              <a:gd name="connsiteY28" fmla="*/ 179084 h 360938"/>
              <a:gd name="connsiteX29" fmla="*/ 113183 w 388799"/>
              <a:gd name="connsiteY29" fmla="*/ 124094 h 360938"/>
              <a:gd name="connsiteX30" fmla="*/ 117151 w 388799"/>
              <a:gd name="connsiteY30" fmla="*/ 119095 h 360938"/>
              <a:gd name="connsiteX31" fmla="*/ 207408 w 388799"/>
              <a:gd name="connsiteY31" fmla="*/ 186083 h 360938"/>
              <a:gd name="connsiteX32" fmla="*/ 305600 w 388799"/>
              <a:gd name="connsiteY32" fmla="*/ 55105 h 360938"/>
              <a:gd name="connsiteX33" fmla="*/ 317501 w 388799"/>
              <a:gd name="connsiteY33" fmla="*/ 53106 h 360938"/>
              <a:gd name="connsiteX34" fmla="*/ 323452 w 388799"/>
              <a:gd name="connsiteY34" fmla="*/ 67104 h 36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88799" h="360938">
                <a:moveTo>
                  <a:pt x="343290" y="115"/>
                </a:moveTo>
                <a:lnTo>
                  <a:pt x="44747" y="115"/>
                </a:lnTo>
                <a:cubicBezTo>
                  <a:pt x="19951" y="115"/>
                  <a:pt x="114" y="20111"/>
                  <a:pt x="114" y="45107"/>
                </a:cubicBezTo>
                <a:lnTo>
                  <a:pt x="114" y="239075"/>
                </a:lnTo>
                <a:cubicBezTo>
                  <a:pt x="114" y="264070"/>
                  <a:pt x="19951" y="284066"/>
                  <a:pt x="44747" y="284066"/>
                </a:cubicBezTo>
                <a:lnTo>
                  <a:pt x="156825" y="284066"/>
                </a:lnTo>
                <a:lnTo>
                  <a:pt x="156825" y="339057"/>
                </a:lnTo>
                <a:lnTo>
                  <a:pt x="95330" y="339057"/>
                </a:lnTo>
                <a:cubicBezTo>
                  <a:pt x="89379" y="339057"/>
                  <a:pt x="84420" y="344056"/>
                  <a:pt x="84420" y="350055"/>
                </a:cubicBezTo>
                <a:cubicBezTo>
                  <a:pt x="84420" y="356054"/>
                  <a:pt x="89379" y="361053"/>
                  <a:pt x="95330" y="361053"/>
                </a:cubicBezTo>
                <a:lnTo>
                  <a:pt x="284772" y="361053"/>
                </a:lnTo>
                <a:cubicBezTo>
                  <a:pt x="290723" y="361053"/>
                  <a:pt x="295681" y="356054"/>
                  <a:pt x="295681" y="350055"/>
                </a:cubicBezTo>
                <a:cubicBezTo>
                  <a:pt x="295681" y="344056"/>
                  <a:pt x="290723" y="339057"/>
                  <a:pt x="284772" y="339057"/>
                </a:cubicBezTo>
                <a:lnTo>
                  <a:pt x="224270" y="339057"/>
                </a:lnTo>
                <a:lnTo>
                  <a:pt x="224270" y="284066"/>
                </a:lnTo>
                <a:lnTo>
                  <a:pt x="344281" y="284066"/>
                </a:lnTo>
                <a:cubicBezTo>
                  <a:pt x="369078" y="284066"/>
                  <a:pt x="388914" y="264070"/>
                  <a:pt x="388914" y="239075"/>
                </a:cubicBezTo>
                <a:lnTo>
                  <a:pt x="388914" y="45107"/>
                </a:lnTo>
                <a:cubicBezTo>
                  <a:pt x="387922" y="21111"/>
                  <a:pt x="368085" y="115"/>
                  <a:pt x="343290" y="115"/>
                </a:cubicBezTo>
                <a:moveTo>
                  <a:pt x="323452" y="67104"/>
                </a:moveTo>
                <a:cubicBezTo>
                  <a:pt x="323452" y="67104"/>
                  <a:pt x="323452" y="68103"/>
                  <a:pt x="323452" y="67104"/>
                </a:cubicBezTo>
                <a:lnTo>
                  <a:pt x="323452" y="68103"/>
                </a:lnTo>
                <a:lnTo>
                  <a:pt x="212368" y="217078"/>
                </a:lnTo>
                <a:lnTo>
                  <a:pt x="209392" y="215078"/>
                </a:lnTo>
                <a:lnTo>
                  <a:pt x="122110" y="151090"/>
                </a:lnTo>
                <a:lnTo>
                  <a:pt x="91363" y="191082"/>
                </a:lnTo>
                <a:cubicBezTo>
                  <a:pt x="88388" y="196081"/>
                  <a:pt x="82437" y="198081"/>
                  <a:pt x="77477" y="196081"/>
                </a:cubicBezTo>
                <a:cubicBezTo>
                  <a:pt x="71526" y="194082"/>
                  <a:pt x="68551" y="187083"/>
                  <a:pt x="70535" y="181084"/>
                </a:cubicBezTo>
                <a:cubicBezTo>
                  <a:pt x="70535" y="180085"/>
                  <a:pt x="70535" y="180085"/>
                  <a:pt x="71526" y="179084"/>
                </a:cubicBezTo>
                <a:lnTo>
                  <a:pt x="113183" y="124094"/>
                </a:lnTo>
                <a:lnTo>
                  <a:pt x="117151" y="119095"/>
                </a:lnTo>
                <a:lnTo>
                  <a:pt x="207408" y="186083"/>
                </a:lnTo>
                <a:lnTo>
                  <a:pt x="305600" y="55105"/>
                </a:lnTo>
                <a:cubicBezTo>
                  <a:pt x="308576" y="52106"/>
                  <a:pt x="313535" y="51106"/>
                  <a:pt x="317501" y="53106"/>
                </a:cubicBezTo>
                <a:cubicBezTo>
                  <a:pt x="323452" y="55105"/>
                  <a:pt x="326428" y="61104"/>
                  <a:pt x="323452" y="67104"/>
                </a:cubicBezTo>
              </a:path>
            </a:pathLst>
          </a:custGeom>
          <a:solidFill>
            <a:srgbClr val="FFFFFF"/>
          </a:solidFill>
          <a:ln w="13616" cap="flat">
            <a:noFill/>
            <a:prstDash val="solid"/>
            <a:miter/>
          </a:ln>
        </p:spPr>
        <p:txBody>
          <a:bodyPr rtlCol="0" anchor="ctr"/>
          <a:lstStyle/>
          <a:p>
            <a:pPr marL="342900" indent="-342900">
              <a:buFont typeface="Arial" panose="020B0604020202020204" pitchFamily="34" charset="0"/>
              <a:buChar char="•"/>
            </a:pPr>
            <a:endParaRPr lang="zh-CN" altLang="en-US" sz="2400"/>
          </a:p>
        </p:txBody>
      </p:sp>
      <p:sp>
        <p:nvSpPr>
          <p:cNvPr id="7" name="图片 4" descr="343439383331313b343532303032303bb8f6c8cbd0c5cfa2"/>
          <p:cNvSpPr/>
          <p:nvPr>
            <p:custDataLst>
              <p:tags r:id="rId9"/>
            </p:custDataLst>
          </p:nvPr>
        </p:nvSpPr>
        <p:spPr>
          <a:xfrm>
            <a:off x="6734480" y="3217772"/>
            <a:ext cx="388643" cy="388799"/>
          </a:xfrm>
          <a:custGeom>
            <a:avLst/>
            <a:gdLst>
              <a:gd name="connsiteX0" fmla="*/ 353028 w 388643"/>
              <a:gd name="connsiteY0" fmla="*/ 114 h 388799"/>
              <a:gd name="connsiteX1" fmla="*/ 284075 w 388643"/>
              <a:gd name="connsiteY1" fmla="*/ 114 h 388799"/>
              <a:gd name="connsiteX2" fmla="*/ 282194 w 388643"/>
              <a:gd name="connsiteY2" fmla="*/ 114 h 388799"/>
              <a:gd name="connsiteX3" fmla="*/ 60918 w 388643"/>
              <a:gd name="connsiteY3" fmla="*/ 742 h 388799"/>
              <a:gd name="connsiteX4" fmla="*/ 25815 w 388643"/>
              <a:gd name="connsiteY4" fmla="*/ 35916 h 388799"/>
              <a:gd name="connsiteX5" fmla="*/ 25815 w 388643"/>
              <a:gd name="connsiteY5" fmla="*/ 88678 h 388799"/>
              <a:gd name="connsiteX6" fmla="*/ 65933 w 388643"/>
              <a:gd name="connsiteY6" fmla="*/ 88678 h 388799"/>
              <a:gd name="connsiteX7" fmla="*/ 79096 w 388643"/>
              <a:gd name="connsiteY7" fmla="*/ 101868 h 388799"/>
              <a:gd name="connsiteX8" fmla="*/ 79096 w 388643"/>
              <a:gd name="connsiteY8" fmla="*/ 110661 h 388799"/>
              <a:gd name="connsiteX9" fmla="*/ 65933 w 388643"/>
              <a:gd name="connsiteY9" fmla="*/ 123852 h 388799"/>
              <a:gd name="connsiteX10" fmla="*/ 61545 w 388643"/>
              <a:gd name="connsiteY10" fmla="*/ 123852 h 388799"/>
              <a:gd name="connsiteX11" fmla="*/ 61545 w 388643"/>
              <a:gd name="connsiteY11" fmla="*/ 119455 h 388799"/>
              <a:gd name="connsiteX12" fmla="*/ 48381 w 388643"/>
              <a:gd name="connsiteY12" fmla="*/ 106265 h 388799"/>
              <a:gd name="connsiteX13" fmla="*/ 12024 w 388643"/>
              <a:gd name="connsiteY13" fmla="*/ 106265 h 388799"/>
              <a:gd name="connsiteX14" fmla="*/ 741 w 388643"/>
              <a:gd name="connsiteY14" fmla="*/ 115058 h 388799"/>
              <a:gd name="connsiteX15" fmla="*/ 114 w 388643"/>
              <a:gd name="connsiteY15" fmla="*/ 119455 h 388799"/>
              <a:gd name="connsiteX16" fmla="*/ 114 w 388643"/>
              <a:gd name="connsiteY16" fmla="*/ 128248 h 388799"/>
              <a:gd name="connsiteX17" fmla="*/ 13278 w 388643"/>
              <a:gd name="connsiteY17" fmla="*/ 141438 h 388799"/>
              <a:gd name="connsiteX18" fmla="*/ 26441 w 388643"/>
              <a:gd name="connsiteY18" fmla="*/ 141438 h 388799"/>
              <a:gd name="connsiteX19" fmla="*/ 26441 w 388643"/>
              <a:gd name="connsiteY19" fmla="*/ 238796 h 388799"/>
              <a:gd name="connsiteX20" fmla="*/ 66560 w 388643"/>
              <a:gd name="connsiteY20" fmla="*/ 238796 h 388799"/>
              <a:gd name="connsiteX21" fmla="*/ 79723 w 388643"/>
              <a:gd name="connsiteY21" fmla="*/ 251987 h 388799"/>
              <a:gd name="connsiteX22" fmla="*/ 79723 w 388643"/>
              <a:gd name="connsiteY22" fmla="*/ 260779 h 388799"/>
              <a:gd name="connsiteX23" fmla="*/ 66560 w 388643"/>
              <a:gd name="connsiteY23" fmla="*/ 273970 h 388799"/>
              <a:gd name="connsiteX24" fmla="*/ 62172 w 388643"/>
              <a:gd name="connsiteY24" fmla="*/ 273970 h 388799"/>
              <a:gd name="connsiteX25" fmla="*/ 62172 w 388643"/>
              <a:gd name="connsiteY25" fmla="*/ 270202 h 388799"/>
              <a:gd name="connsiteX26" fmla="*/ 49008 w 388643"/>
              <a:gd name="connsiteY26" fmla="*/ 257011 h 388799"/>
              <a:gd name="connsiteX27" fmla="*/ 12651 w 388643"/>
              <a:gd name="connsiteY27" fmla="*/ 257011 h 388799"/>
              <a:gd name="connsiteX28" fmla="*/ 1368 w 388643"/>
              <a:gd name="connsiteY28" fmla="*/ 265805 h 388799"/>
              <a:gd name="connsiteX29" fmla="*/ 741 w 388643"/>
              <a:gd name="connsiteY29" fmla="*/ 270202 h 388799"/>
              <a:gd name="connsiteX30" fmla="*/ 741 w 388643"/>
              <a:gd name="connsiteY30" fmla="*/ 278994 h 388799"/>
              <a:gd name="connsiteX31" fmla="*/ 13905 w 388643"/>
              <a:gd name="connsiteY31" fmla="*/ 292185 h 388799"/>
              <a:gd name="connsiteX32" fmla="*/ 27068 w 388643"/>
              <a:gd name="connsiteY32" fmla="*/ 292185 h 388799"/>
              <a:gd name="connsiteX33" fmla="*/ 27068 w 388643"/>
              <a:gd name="connsiteY33" fmla="*/ 353741 h 388799"/>
              <a:gd name="connsiteX34" fmla="*/ 62172 w 388643"/>
              <a:gd name="connsiteY34" fmla="*/ 388914 h 388799"/>
              <a:gd name="connsiteX35" fmla="*/ 353654 w 388643"/>
              <a:gd name="connsiteY35" fmla="*/ 388914 h 388799"/>
              <a:gd name="connsiteX36" fmla="*/ 388758 w 388643"/>
              <a:gd name="connsiteY36" fmla="*/ 353741 h 388799"/>
              <a:gd name="connsiteX37" fmla="*/ 388758 w 388643"/>
              <a:gd name="connsiteY37" fmla="*/ 35288 h 388799"/>
              <a:gd name="connsiteX38" fmla="*/ 353028 w 388643"/>
              <a:gd name="connsiteY38" fmla="*/ 114 h 388799"/>
              <a:gd name="connsiteX39" fmla="*/ 327328 w 388643"/>
              <a:gd name="connsiteY39" fmla="*/ 287788 h 388799"/>
              <a:gd name="connsiteX40" fmla="*/ 326701 w 388643"/>
              <a:gd name="connsiteY40" fmla="*/ 289673 h 388799"/>
              <a:gd name="connsiteX41" fmla="*/ 322940 w 388643"/>
              <a:gd name="connsiteY41" fmla="*/ 294069 h 388799"/>
              <a:gd name="connsiteX42" fmla="*/ 319179 w 388643"/>
              <a:gd name="connsiteY42" fmla="*/ 295953 h 388799"/>
              <a:gd name="connsiteX43" fmla="*/ 316671 w 388643"/>
              <a:gd name="connsiteY43" fmla="*/ 296581 h 388799"/>
              <a:gd name="connsiteX44" fmla="*/ 127364 w 388643"/>
              <a:gd name="connsiteY44" fmla="*/ 296581 h 388799"/>
              <a:gd name="connsiteX45" fmla="*/ 122976 w 388643"/>
              <a:gd name="connsiteY45" fmla="*/ 294697 h 388799"/>
              <a:gd name="connsiteX46" fmla="*/ 119841 w 388643"/>
              <a:gd name="connsiteY46" fmla="*/ 290301 h 388799"/>
              <a:gd name="connsiteX47" fmla="*/ 119215 w 388643"/>
              <a:gd name="connsiteY47" fmla="*/ 288416 h 388799"/>
              <a:gd name="connsiteX48" fmla="*/ 119215 w 388643"/>
              <a:gd name="connsiteY48" fmla="*/ 270830 h 388799"/>
              <a:gd name="connsiteX49" fmla="*/ 119215 w 388643"/>
              <a:gd name="connsiteY49" fmla="*/ 270202 h 388799"/>
              <a:gd name="connsiteX50" fmla="*/ 119841 w 388643"/>
              <a:gd name="connsiteY50" fmla="*/ 269573 h 388799"/>
              <a:gd name="connsiteX51" fmla="*/ 157452 w 388643"/>
              <a:gd name="connsiteY51" fmla="*/ 243821 h 388799"/>
              <a:gd name="connsiteX52" fmla="*/ 194436 w 388643"/>
              <a:gd name="connsiteY52" fmla="*/ 216812 h 388799"/>
              <a:gd name="connsiteX53" fmla="*/ 194436 w 388643"/>
              <a:gd name="connsiteY53" fmla="*/ 213043 h 388799"/>
              <a:gd name="connsiteX54" fmla="*/ 192556 w 388643"/>
              <a:gd name="connsiteY54" fmla="*/ 208647 h 388799"/>
              <a:gd name="connsiteX55" fmla="*/ 172497 w 388643"/>
              <a:gd name="connsiteY55" fmla="*/ 157769 h 388799"/>
              <a:gd name="connsiteX56" fmla="*/ 223270 w 388643"/>
              <a:gd name="connsiteY56" fmla="*/ 93702 h 388799"/>
              <a:gd name="connsiteX57" fmla="*/ 274045 w 388643"/>
              <a:gd name="connsiteY57" fmla="*/ 157769 h 388799"/>
              <a:gd name="connsiteX58" fmla="*/ 253986 w 388643"/>
              <a:gd name="connsiteY58" fmla="*/ 208647 h 388799"/>
              <a:gd name="connsiteX59" fmla="*/ 252106 w 388643"/>
              <a:gd name="connsiteY59" fmla="*/ 213043 h 388799"/>
              <a:gd name="connsiteX60" fmla="*/ 252106 w 388643"/>
              <a:gd name="connsiteY60" fmla="*/ 216812 h 388799"/>
              <a:gd name="connsiteX61" fmla="*/ 289089 w 388643"/>
              <a:gd name="connsiteY61" fmla="*/ 243821 h 388799"/>
              <a:gd name="connsiteX62" fmla="*/ 326701 w 388643"/>
              <a:gd name="connsiteY62" fmla="*/ 269573 h 388799"/>
              <a:gd name="connsiteX63" fmla="*/ 327328 w 388643"/>
              <a:gd name="connsiteY63" fmla="*/ 270202 h 388799"/>
              <a:gd name="connsiteX64" fmla="*/ 327328 w 388643"/>
              <a:gd name="connsiteY64" fmla="*/ 270830 h 388799"/>
              <a:gd name="connsiteX65" fmla="*/ 327328 w 388643"/>
              <a:gd name="connsiteY65" fmla="*/ 287788 h 388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88643" h="388799">
                <a:moveTo>
                  <a:pt x="353028" y="114"/>
                </a:moveTo>
                <a:lnTo>
                  <a:pt x="284075" y="114"/>
                </a:lnTo>
                <a:lnTo>
                  <a:pt x="282194" y="114"/>
                </a:lnTo>
                <a:lnTo>
                  <a:pt x="60918" y="742"/>
                </a:lnTo>
                <a:cubicBezTo>
                  <a:pt x="41486" y="742"/>
                  <a:pt x="25815" y="16445"/>
                  <a:pt x="25815" y="35916"/>
                </a:cubicBezTo>
                <a:lnTo>
                  <a:pt x="25815" y="88678"/>
                </a:lnTo>
                <a:lnTo>
                  <a:pt x="65933" y="88678"/>
                </a:lnTo>
                <a:cubicBezTo>
                  <a:pt x="73455" y="88678"/>
                  <a:pt x="79096" y="94331"/>
                  <a:pt x="79096" y="101868"/>
                </a:cubicBezTo>
                <a:lnTo>
                  <a:pt x="79096" y="110661"/>
                </a:lnTo>
                <a:cubicBezTo>
                  <a:pt x="79096" y="118199"/>
                  <a:pt x="73455" y="123852"/>
                  <a:pt x="65933" y="123852"/>
                </a:cubicBezTo>
                <a:lnTo>
                  <a:pt x="61545" y="123852"/>
                </a:lnTo>
                <a:lnTo>
                  <a:pt x="61545" y="119455"/>
                </a:lnTo>
                <a:cubicBezTo>
                  <a:pt x="61545" y="111918"/>
                  <a:pt x="55903" y="106265"/>
                  <a:pt x="48381" y="106265"/>
                </a:cubicBezTo>
                <a:lnTo>
                  <a:pt x="12024" y="106265"/>
                </a:lnTo>
                <a:cubicBezTo>
                  <a:pt x="7009" y="106893"/>
                  <a:pt x="2621" y="110033"/>
                  <a:pt x="741" y="115058"/>
                </a:cubicBezTo>
                <a:cubicBezTo>
                  <a:pt x="114" y="116314"/>
                  <a:pt x="114" y="118199"/>
                  <a:pt x="114" y="119455"/>
                </a:cubicBezTo>
                <a:lnTo>
                  <a:pt x="114" y="128248"/>
                </a:lnTo>
                <a:cubicBezTo>
                  <a:pt x="114" y="135786"/>
                  <a:pt x="5756" y="141438"/>
                  <a:pt x="13278" y="141438"/>
                </a:cubicBezTo>
                <a:lnTo>
                  <a:pt x="26441" y="141438"/>
                </a:lnTo>
                <a:lnTo>
                  <a:pt x="26441" y="238796"/>
                </a:lnTo>
                <a:lnTo>
                  <a:pt x="66560" y="238796"/>
                </a:lnTo>
                <a:cubicBezTo>
                  <a:pt x="74082" y="238796"/>
                  <a:pt x="79723" y="244449"/>
                  <a:pt x="79723" y="251987"/>
                </a:cubicBezTo>
                <a:lnTo>
                  <a:pt x="79723" y="260779"/>
                </a:lnTo>
                <a:cubicBezTo>
                  <a:pt x="79723" y="268317"/>
                  <a:pt x="74082" y="273970"/>
                  <a:pt x="66560" y="273970"/>
                </a:cubicBezTo>
                <a:lnTo>
                  <a:pt x="62172" y="273970"/>
                </a:lnTo>
                <a:lnTo>
                  <a:pt x="62172" y="270202"/>
                </a:lnTo>
                <a:cubicBezTo>
                  <a:pt x="62172" y="262664"/>
                  <a:pt x="56530" y="257011"/>
                  <a:pt x="49008" y="257011"/>
                </a:cubicBezTo>
                <a:lnTo>
                  <a:pt x="12651" y="257011"/>
                </a:lnTo>
                <a:cubicBezTo>
                  <a:pt x="7636" y="257639"/>
                  <a:pt x="3248" y="260779"/>
                  <a:pt x="1368" y="265805"/>
                </a:cubicBezTo>
                <a:cubicBezTo>
                  <a:pt x="741" y="267061"/>
                  <a:pt x="741" y="268945"/>
                  <a:pt x="741" y="270202"/>
                </a:cubicBezTo>
                <a:lnTo>
                  <a:pt x="741" y="278994"/>
                </a:lnTo>
                <a:cubicBezTo>
                  <a:pt x="741" y="286532"/>
                  <a:pt x="6382" y="292185"/>
                  <a:pt x="13905" y="292185"/>
                </a:cubicBezTo>
                <a:lnTo>
                  <a:pt x="27068" y="292185"/>
                </a:lnTo>
                <a:lnTo>
                  <a:pt x="27068" y="353741"/>
                </a:lnTo>
                <a:cubicBezTo>
                  <a:pt x="27068" y="373212"/>
                  <a:pt x="42739" y="388914"/>
                  <a:pt x="62172" y="388914"/>
                </a:cubicBezTo>
                <a:lnTo>
                  <a:pt x="353654" y="388914"/>
                </a:lnTo>
                <a:cubicBezTo>
                  <a:pt x="373086" y="388914"/>
                  <a:pt x="388758" y="373212"/>
                  <a:pt x="388758" y="353741"/>
                </a:cubicBezTo>
                <a:lnTo>
                  <a:pt x="388758" y="35288"/>
                </a:lnTo>
                <a:cubicBezTo>
                  <a:pt x="388131" y="15817"/>
                  <a:pt x="372460" y="114"/>
                  <a:pt x="353028" y="114"/>
                </a:cubicBezTo>
                <a:moveTo>
                  <a:pt x="327328" y="287788"/>
                </a:moveTo>
                <a:cubicBezTo>
                  <a:pt x="327328" y="287788"/>
                  <a:pt x="326701" y="289045"/>
                  <a:pt x="326701" y="289673"/>
                </a:cubicBezTo>
                <a:cubicBezTo>
                  <a:pt x="326073" y="290929"/>
                  <a:pt x="324193" y="292813"/>
                  <a:pt x="322940" y="294069"/>
                </a:cubicBezTo>
                <a:lnTo>
                  <a:pt x="319179" y="295953"/>
                </a:lnTo>
                <a:lnTo>
                  <a:pt x="316671" y="296581"/>
                </a:lnTo>
                <a:lnTo>
                  <a:pt x="127364" y="296581"/>
                </a:lnTo>
                <a:cubicBezTo>
                  <a:pt x="126110" y="295953"/>
                  <a:pt x="124229" y="295325"/>
                  <a:pt x="122976" y="294697"/>
                </a:cubicBezTo>
                <a:cubicBezTo>
                  <a:pt x="121722" y="294069"/>
                  <a:pt x="120468" y="292185"/>
                  <a:pt x="119841" y="290301"/>
                </a:cubicBezTo>
                <a:cubicBezTo>
                  <a:pt x="119841" y="289673"/>
                  <a:pt x="119215" y="288416"/>
                  <a:pt x="119215" y="288416"/>
                </a:cubicBezTo>
                <a:cubicBezTo>
                  <a:pt x="118588" y="287788"/>
                  <a:pt x="116707" y="279624"/>
                  <a:pt x="119215" y="270830"/>
                </a:cubicBezTo>
                <a:lnTo>
                  <a:pt x="119215" y="270202"/>
                </a:lnTo>
                <a:lnTo>
                  <a:pt x="119841" y="269573"/>
                </a:lnTo>
                <a:cubicBezTo>
                  <a:pt x="126110" y="261408"/>
                  <a:pt x="141154" y="252615"/>
                  <a:pt x="157452" y="243821"/>
                </a:cubicBezTo>
                <a:cubicBezTo>
                  <a:pt x="172497" y="235656"/>
                  <a:pt x="194436" y="223093"/>
                  <a:pt x="194436" y="216812"/>
                </a:cubicBezTo>
                <a:lnTo>
                  <a:pt x="194436" y="213043"/>
                </a:lnTo>
                <a:cubicBezTo>
                  <a:pt x="194436" y="211159"/>
                  <a:pt x="193809" y="209903"/>
                  <a:pt x="192556" y="208647"/>
                </a:cubicBezTo>
                <a:cubicBezTo>
                  <a:pt x="179391" y="195456"/>
                  <a:pt x="172497" y="177241"/>
                  <a:pt x="172497" y="157769"/>
                </a:cubicBezTo>
                <a:cubicBezTo>
                  <a:pt x="172497" y="126364"/>
                  <a:pt x="178765" y="93702"/>
                  <a:pt x="223270" y="93702"/>
                </a:cubicBezTo>
                <a:cubicBezTo>
                  <a:pt x="267777" y="93702"/>
                  <a:pt x="274045" y="125736"/>
                  <a:pt x="274045" y="157769"/>
                </a:cubicBezTo>
                <a:cubicBezTo>
                  <a:pt x="274045" y="177241"/>
                  <a:pt x="267151" y="195456"/>
                  <a:pt x="253986" y="208647"/>
                </a:cubicBezTo>
                <a:cubicBezTo>
                  <a:pt x="252733" y="209903"/>
                  <a:pt x="252106" y="211159"/>
                  <a:pt x="252106" y="213043"/>
                </a:cubicBezTo>
                <a:lnTo>
                  <a:pt x="252106" y="216812"/>
                </a:lnTo>
                <a:cubicBezTo>
                  <a:pt x="252106" y="223093"/>
                  <a:pt x="274672" y="235656"/>
                  <a:pt x="289089" y="243821"/>
                </a:cubicBezTo>
                <a:cubicBezTo>
                  <a:pt x="305387" y="252615"/>
                  <a:pt x="320432" y="261408"/>
                  <a:pt x="326701" y="269573"/>
                </a:cubicBezTo>
                <a:lnTo>
                  <a:pt x="327328" y="270202"/>
                </a:lnTo>
                <a:lnTo>
                  <a:pt x="327328" y="270830"/>
                </a:lnTo>
                <a:cubicBezTo>
                  <a:pt x="330462" y="278994"/>
                  <a:pt x="327954" y="287160"/>
                  <a:pt x="327328" y="287788"/>
                </a:cubicBezTo>
              </a:path>
            </a:pathLst>
          </a:custGeom>
          <a:solidFill>
            <a:srgbClr val="FFFFFF"/>
          </a:solidFill>
          <a:ln w="13613" cap="flat">
            <a:noFill/>
            <a:prstDash val="solid"/>
            <a:miter/>
          </a:ln>
        </p:spPr>
        <p:txBody>
          <a:bodyPr rtlCol="0" anchor="ctr"/>
          <a:lstStyle/>
          <a:p>
            <a:pPr marL="342900" indent="-342900">
              <a:buFont typeface="Arial" panose="020B0604020202020204" pitchFamily="34" charset="0"/>
              <a:buChar char="•"/>
            </a:pPr>
            <a:endParaRPr lang="zh-CN" altLang="en-US" sz="2400"/>
          </a:p>
        </p:txBody>
      </p:sp>
      <p:sp>
        <p:nvSpPr>
          <p:cNvPr id="13" name="标题 12"/>
          <p:cNvSpPr>
            <a:spLocks noGrp="1"/>
          </p:cNvSpPr>
          <p:nvPr>
            <p:ph type="title"/>
            <p:custDataLst>
              <p:tags r:id="rId10"/>
            </p:custDataLst>
          </p:nvPr>
        </p:nvSpPr>
        <p:spPr/>
        <p:txBody>
          <a:bodyPr/>
          <a:lstStyle/>
          <a:p>
            <a:pPr marL="0" indent="0">
              <a:buFont typeface="Arial" panose="020B0604020202020204" pitchFamily="34" charset="0"/>
            </a:pPr>
            <a:r>
              <a:rPr lang="zh-CN" altLang="en-US" dirty="0"/>
              <a:t>假设与依赖关系</a:t>
            </a: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2"/>
            </p:custDataLst>
          </p:nvPr>
        </p:nvSpPr>
        <p:spPr>
          <a:xfrm>
            <a:off x="6485641" y="4815291"/>
            <a:ext cx="4988607" cy="1513043"/>
          </a:xfrm>
        </p:spPr>
        <p:txBody>
          <a:bodyPr wrap="square">
            <a:normAutofit/>
          </a:bodyPr>
          <a:lstStyle/>
          <a:p>
            <a:r>
              <a:rPr lang="zh-CN" altLang="en-US" dirty="0"/>
              <a:t>功能性需求</a:t>
            </a:r>
          </a:p>
        </p:txBody>
      </p:sp>
      <p:sp>
        <p:nvSpPr>
          <p:cNvPr id="6" name="节编号"/>
          <p:cNvSpPr>
            <a:spLocks noGrp="1"/>
          </p:cNvSpPr>
          <p:nvPr>
            <p:ph type="body" sz="quarter" idx="13"/>
            <p:custDataLst>
              <p:tags r:id="rId3"/>
            </p:custDataLst>
          </p:nvPr>
        </p:nvSpPr>
        <p:spPr>
          <a:xfrm>
            <a:off x="6485641" y="2042709"/>
            <a:ext cx="4988607" cy="2608125"/>
          </a:xfrm>
        </p:spPr>
        <p:txBody>
          <a:bodyPr wrap="square">
            <a:normAutofit/>
          </a:bodyPr>
          <a:lstStyle/>
          <a:p>
            <a:r>
              <a:rPr lang="en-US" altLang="zh-CN" dirty="0"/>
              <a:t>03</a:t>
            </a: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ESOURCE_RECORD_KEY" val="{&quot;29&quot;:[20405923,20750925],&quot;65&quot;:[20233351]}"/>
  <p:tag name="COMMONDATA" val="eyJoZGlkIjoiN2M0MDM4MmI0ZDFiYzJiM2Q2NzEwYjk2NjBlZmMzZDA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3.0"/>
  <p:tag name="KSO_WM_BEAUTIFY_FLAG" val="#wm#"/>
  <p:tag name="KSO_WM_UNIT_PRESET_TEXT" val="节编号"/>
  <p:tag name="KSO_WM_UNIT_NOCLEAR" val="0"/>
  <p:tag name="KSO_WM_UNIT_VALUE" val="13"/>
  <p:tag name="KSO_WM_UNIT_TYPE" val="e"/>
  <p:tag name="KSO_WM_UNIT_INDEX" val="1"/>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1"/>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2"/>
  <p:tag name="KSO_WM_UNIT_VALUE" val="160"/>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3.0"/>
  <p:tag name="KSO_WM_BEAUTIFY_FLAG" val="#wm#"/>
  <p:tag name="KSO_WM_UNIT_TYPE" val="i"/>
  <p:tag name="KSO_WM_UNIT_INDEX" val="1"/>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3.0"/>
  <p:tag name="KSO_WM_BEAUTIFY_FLAG" val="#wm#"/>
  <p:tag name="KSO_WM_UNIT_TYPE" val="i"/>
  <p:tag name="KSO_WM_UNIT_INDEX" val="2"/>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3"/>
  <p:tag name="KSO_WM_UNIT_LAYERLEVEL" val="1"/>
  <p:tag name="KSO_WM_TAG_VERSION" val="3.0"/>
  <p:tag name="KSO_WM_BEAUTIFY_FLAG" val="#wm#"/>
  <p:tag name="KSO_WM_UNIT_TYPE" val="i"/>
  <p:tag name="KSO_WM_UNIT_INDEX" val="3"/>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4"/>
  <p:tag name="KSO_WM_UNIT_LAYERLEVEL" val="1"/>
  <p:tag name="KSO_WM_TAG_VERSION" val="3.0"/>
  <p:tag name="KSO_WM_BEAUTIFY_FLAG" val="#wm#"/>
  <p:tag name="KSO_WM_UNIT_TYPE" val="i"/>
  <p:tag name="KSO_WM_UNIT_INDEX" val="4"/>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5"/>
  <p:tag name="KSO_WM_UNIT_LAYERLEVEL" val="1"/>
  <p:tag name="KSO_WM_TAG_VERSION" val="3.0"/>
  <p:tag name="KSO_WM_BEAUTIFY_FLAG" val="#wm#"/>
  <p:tag name="KSO_WM_UNIT_TYPE" val="i"/>
  <p:tag name="KSO_WM_UNIT_INDEX" val="5"/>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6"/>
  <p:tag name="KSO_WM_UNIT_LAYERLEVEL" val="1"/>
  <p:tag name="KSO_WM_TAG_VERSION" val="3.0"/>
  <p:tag name="KSO_WM_BEAUTIFY_FLAG" val="#wm#"/>
  <p:tag name="KSO_WM_UNIT_TYPE" val="i"/>
  <p:tag name="KSO_WM_UNIT_INDEX" val="6"/>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NOCLEAR" val="0"/>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f*5"/>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5"/>
</p:tagLst>
</file>

<file path=ppt/tags/tag145.xml><?xml version="1.0" encoding="utf-8"?>
<p:tagLst xmlns:a="http://schemas.openxmlformats.org/drawingml/2006/main" xmlns:r="http://schemas.openxmlformats.org/officeDocument/2006/relationships" xmlns:p="http://schemas.openxmlformats.org/presentationml/2006/main">
  <p:tag name="KSO_WM_SLIDE_ID" val="custom20233351_1"/>
  <p:tag name="KSO_WM_TEMPLATE_SUBCATEGORY" val="29"/>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3351"/>
  <p:tag name="KSO_WM_SLIDE_LAYOUT" val="a_f"/>
  <p:tag name="KSO_WM_SLIDE_LAYOUT_CNT" val="1_1"/>
  <p:tag name="KSO_WM_SLIDE_TYPE" val="title"/>
  <p:tag name="KSO_WM_SLIDE_SUBTYPE" val="pureTxt"/>
  <p:tag name="KSO_WM_TEMPLATE_THUMBS_INDEX" val="1、9"/>
</p:tagLst>
</file>

<file path=ppt/tags/tag14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3351_1*a*1"/>
  <p:tag name="KSO_WM_TEMPLATE_CATEGORY" val="custom"/>
  <p:tag name="KSO_WM_TEMPLATE_INDEX" val="20233351"/>
  <p:tag name="KSO_WM_UNIT_LAYERLEVEL" val="1"/>
  <p:tag name="KSO_WM_TAG_VERSION" val="3.0"/>
  <p:tag name="KSO_WM_BEAUTIFY_FLAG" val="#wm#"/>
  <p:tag name="KSO_WM_UNIT_PRESET_TEXT" val="单击此处&#10;添加文档标题"/>
</p:tagLst>
</file>

<file path=ppt/tags/tag147.xml><?xml version="1.0" encoding="utf-8"?>
<p:tagLst xmlns:a="http://schemas.openxmlformats.org/drawingml/2006/main" xmlns:r="http://schemas.openxmlformats.org/officeDocument/2006/relationships" xmlns:p="http://schemas.openxmlformats.org/presentationml/2006/main">
  <p:tag name="KSO_WM_UNIT_SUBTYPE" val="b"/>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4"/>
  <p:tag name="KSO_WM_UNIT_ID" val="custom20233351_1*f*4"/>
  <p:tag name="KSO_WM_TEMPLATE_CATEGORY" val="custom"/>
  <p:tag name="KSO_WM_TEMPLATE_INDEX" val="20233351"/>
  <p:tag name="KSO_WM_UNIT_LAYERLEVEL" val="1"/>
  <p:tag name="KSO_WM_TAG_VERSION" val="3.0"/>
  <p:tag name="KSO_WM_BEAUTIFY_FLAG" val="#wm#"/>
  <p:tag name="KSO_WM_UNIT_PRESET_TEXT" val="汇报人：WPS"/>
</p:tagLst>
</file>

<file path=ppt/tags/tag148.xml><?xml version="1.0" encoding="utf-8"?>
<p:tagLst xmlns:a="http://schemas.openxmlformats.org/drawingml/2006/main" xmlns:r="http://schemas.openxmlformats.org/officeDocument/2006/relationships" xmlns:p="http://schemas.openxmlformats.org/presentationml/2006/main">
  <p:tag name="KSO_WM_SLIDE_ID" val="custom20233351_4"/>
  <p:tag name="KSO_WM_TEMPLATE_SUBCATEGORY" val="29"/>
  <p:tag name="KSO_WM_TEMPLATE_MASTER_TYPE" val="0"/>
  <p:tag name="KSO_WM_TEMPLATE_COLOR_TYPE" val="0"/>
  <p:tag name="KSO_WM_SLIDE_ITEM_CNT" val="4"/>
  <p:tag name="KSO_WM_SLIDE_INDEX" val="4"/>
  <p:tag name="KSO_WM_TAG_VERSION" val="3.0"/>
  <p:tag name="KSO_WM_BEAUTIFY_FLAG" val="#wm#"/>
  <p:tag name="KSO_WM_TEMPLATE_CATEGORY" val="custom"/>
  <p:tag name="KSO_WM_TEMPLATE_INDEX" val="20233351"/>
  <p:tag name="KSO_WM_SLIDE_LAYOUT" val="a_l"/>
  <p:tag name="KSO_WM_SLIDE_LAYOUT_CNT" val="1_1"/>
  <p:tag name="KSO_WM_SLIDE_TYPE" val="contents"/>
  <p:tag name="KSO_WM_SLIDE_SUBTYPE" val="diag"/>
  <p:tag name="KSO_WM_DIAGRAM_GROUP_CODE" val="l1-1"/>
  <p:tag name="KSO_WM_SLIDE_DIAGTYPE" val="l"/>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3351_4*a*1"/>
  <p:tag name="KSO_WM_TEMPLATE_CATEGORY" val="custom"/>
  <p:tag name="KSO_WM_TEMPLATE_INDEX" val="20233351"/>
  <p:tag name="KSO_WM_UNIT_LAYERLEVEL" val="1"/>
  <p:tag name="KSO_WM_TAG_VERSION" val="3.0"/>
  <p:tag name="KSO_WM_BEAUTIFY_FLAG" val="#wm#"/>
  <p:tag name="KSO_WM_UNIT_ISCONTENTSTITLE" val="1"/>
  <p:tag name="KSO_WM_UNIT_ISNUMDGMTITLE" val="0"/>
  <p:tag name="KSO_WM_UNIT_NOCLEAR" val="0"/>
  <p:tag name="KSO_WM_UNIT_VALUE" val="3"/>
  <p:tag name="KSO_WM_UNIT_TYPE" val="a"/>
  <p:tag name="KSO_WM_UNIT_INDEX" val="1"/>
  <p:tag name="KSO_WM_DIAGRAM_GROUP_CODE" val="l1-1"/>
  <p:tag name="KSO_WM_UNIT_PRESET_TEXT" val="目录"/>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custom20233351_4*l_h_i*1_1_1"/>
  <p:tag name="KSO_WM_TEMPLATE_CATEGORY" val="custom"/>
  <p:tag name="KSO_WM_TEMPLATE_INDEX" val="2023335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50.5146484375,&quot;left&quot;:469.74424455297265,&quot;top&quot;:116.69913247416335,&quot;width&quot;:455.417022705078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5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custom20233351_4*l_h_a*1_1_1"/>
  <p:tag name="KSO_WM_TEMPLATE_CATEGORY" val="custom"/>
  <p:tag name="KSO_WM_TEMPLATE_INDEX" val="2023335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50.5146484375,&quot;left&quot;:469.74424455297265,&quot;top&quot;:116.69913247416335,&quot;width&quot;:455.417022705078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目录项标题"/>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custom20233351_4*l_h_i*1_2_1"/>
  <p:tag name="KSO_WM_TEMPLATE_CATEGORY" val="custom"/>
  <p:tag name="KSO_WM_TEMPLATE_INDEX" val="2023335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50.5146484375,&quot;left&quot;:469.74424455297265,&quot;top&quot;:116.69913247416335,&quot;width&quot;:455.417022705078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5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custom20233351_4*l_h_a*1_2_1"/>
  <p:tag name="KSO_WM_TEMPLATE_CATEGORY" val="custom"/>
  <p:tag name="KSO_WM_TEMPLATE_INDEX" val="2023335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50.5146484375,&quot;left&quot;:469.74424455297265,&quot;top&quot;:116.69913247416335,&quot;width&quot;:455.417022705078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目录项标题"/>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custom20233351_4*l_h_i*1_3_1"/>
  <p:tag name="KSO_WM_TEMPLATE_CATEGORY" val="custom"/>
  <p:tag name="KSO_WM_TEMPLATE_INDEX" val="2023335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50.5146484375,&quot;left&quot;:469.74424455297265,&quot;top&quot;:116.69913247416335,&quot;width&quot;:455.417022705078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5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custom20233351_4*l_h_a*1_3_1"/>
  <p:tag name="KSO_WM_TEMPLATE_CATEGORY" val="custom"/>
  <p:tag name="KSO_WM_TEMPLATE_INDEX" val="2023335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50.5146484375,&quot;left&quot;:469.74424455297265,&quot;top&quot;:116.69913247416335,&quot;width&quot;:455.417022705078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目录项标题"/>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4_1"/>
  <p:tag name="KSO_WM_UNIT_ID" val="custom20233351_4*l_h_i*1_4_1"/>
  <p:tag name="KSO_WM_TEMPLATE_CATEGORY" val="custom"/>
  <p:tag name="KSO_WM_TEMPLATE_INDEX" val="2023335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50.5146484375,&quot;left&quot;:469.74424455297265,&quot;top&quot;:116.69913247416335,&quot;width&quot;:455.417022705078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5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custom20233351_4*l_h_a*1_4_1"/>
  <p:tag name="KSO_WM_TEMPLATE_CATEGORY" val="custom"/>
  <p:tag name="KSO_WM_TEMPLATE_INDEX" val="2023335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50.5146484375,&quot;left&quot;:469.74424455297265,&quot;top&quot;:116.69913247416335,&quot;width&quot;:455.417022705078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目录项标题"/>
</p:tagLst>
</file>

<file path=ppt/tags/tag158.xml><?xml version="1.0" encoding="utf-8"?>
<p:tagLst xmlns:a="http://schemas.openxmlformats.org/drawingml/2006/main" xmlns:r="http://schemas.openxmlformats.org/officeDocument/2006/relationships" xmlns:p="http://schemas.openxmlformats.org/presentationml/2006/main">
  <p:tag name="KSO_WM_SLIDE_ID" val="custom20233351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3351"/>
  <p:tag name="KSO_WM_SLIDE_TYPE" val="sectionTitle"/>
  <p:tag name="KSO_WM_SLIDE_SUBTYPE" val="pureTxt"/>
  <p:tag name="KSO_WM_SLIDE_LAYOUT" val="a_e"/>
  <p:tag name="KSO_WM_SLIDE_LAYOUT_CNT" val="1_1"/>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3351_7*a*1"/>
  <p:tag name="KSO_WM_TEMPLATE_CATEGORY" val="custom"/>
  <p:tag name="KSO_WM_TEMPLATE_INDEX" val="20233351"/>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ID" val="custom20233351_7*e*1"/>
  <p:tag name="KSO_WM_TEMPLATE_CATEGORY" val="custom"/>
  <p:tag name="KSO_WM_TEMPLATE_INDEX" val="20233351"/>
  <p:tag name="KSO_WM_UNIT_LAYERLEVEL" val="1"/>
  <p:tag name="KSO_WM_TAG_VERSION" val="3.0"/>
  <p:tag name="KSO_WM_BEAUTIFY_FLAG" val="#wm#"/>
  <p:tag name="KSO_WM_UNIT_NOCLEAR" val="0"/>
  <p:tag name="KSO_WM_UNIT_VALUE" val="13"/>
  <p:tag name="KSO_WM_UNIT_TYPE" val="e"/>
  <p:tag name="KSO_WM_UNIT_INDEX" val="1"/>
  <p:tag name="KSO_WM_UNIT_PRESET_TEXT" val="01"/>
</p:tagLst>
</file>

<file path=ppt/tags/tag161.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413.95*360.315"/>
  <p:tag name="KSO_WM_SLIDE_POSITION" val="56.7199*138.975"/>
  <p:tag name="KSO_WM_SLIDE_LAYOUT" val="a_d_l"/>
  <p:tag name="KSO_WM_SLIDE_LAYOUT_CNT" val="1_1_1"/>
  <p:tag name="KSO_WM_SPECIAL_SOURCE" val="bdnull"/>
  <p:tag name="KSO_WM_DIAGRAM_GROUP_CODE" val="l1-1"/>
  <p:tag name="KSO_WM_SLIDE_DIAGTYPE" val="l"/>
  <p:tag name="KSO_WM_TEMPLATE_INDEX" val="20233351"/>
  <p:tag name="KSO_WM_TEMPLATE_SUBCATEGORY" val="0"/>
  <p:tag name="KSO_WM_SLIDE_INDEX" val="1"/>
  <p:tag name="KSO_WM_TAG_VERSION" val="3.0"/>
  <p:tag name="KSO_WM_SLIDE_ID" val="custom20232463_1"/>
  <p:tag name="KSO_WM_SLIDE_ITEM_CNT" val="3"/>
</p:tagLst>
</file>

<file path=ppt/tags/tag16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UNIT_VALUE" val="26"/>
  <p:tag name="KSO_WM_TEMPLATE_INDEX" val="20232463"/>
  <p:tag name="KSO_WM_UNIT_ID" val="custom20232463_1*a*1"/>
  <p:tag name="KSO_WM_UNIT_PRESET_TEXT" val="单击此处添加标题"/>
  <p:tag name="KSO_WM_UNIT_TEXT_FILL_FORE_SCHEMECOLOR_INDEX" val="15"/>
  <p:tag name="KSO_WM_UNIT_TEXT_FILL_TYPE" val="1"/>
  <p:tag name="KSO_WM_UNIT_USESOURCEFORMAT_APPLY" val="0"/>
</p:tagLst>
</file>

<file path=ppt/tags/tag16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UNIT_VALUE" val="26"/>
  <p:tag name="KSO_WM_TEMPLATE_INDEX" val="20232463"/>
  <p:tag name="KSO_WM_UNIT_ID" val="custom20232463_1*a*1"/>
  <p:tag name="KSO_WM_UNIT_PRESET_TEXT" val="单击此处添加标题"/>
  <p:tag name="KSO_WM_UNIT_TEXT_FILL_FORE_SCHEMECOLOR_INDEX" val="15"/>
  <p:tag name="KSO_WM_UNIT_TEXT_FILL_TYPE" val="1"/>
  <p:tag name="KSO_WM_UNIT_USESOURCEFORMAT_APPLY" val="0"/>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1278"/>
  <p:tag name="KSO_WM_SPECIAL_SOURCE" val="bdnull"/>
  <p:tag name="KSO_WM_SLIDE_ID" val="custom20231278_1"/>
  <p:tag name="KSO_WM_TEMPLATE_SUBCATEGORY" val="0"/>
  <p:tag name="KSO_WM_TEMPLATE_MASTER_TYPE" val="0"/>
  <p:tag name="KSO_WM_TEMPLATE_COLOR_TYPE" val="0"/>
  <p:tag name="KSO_WM_SLIDE_TYPE" val="text"/>
  <p:tag name="KSO_WM_SLIDE_SUBTYPE" val="picTxt"/>
  <p:tag name="KSO_WM_SLIDE_ITEM_CNT" val="0"/>
  <p:tag name="KSO_WM_SLIDE_INDEX" val="1"/>
  <p:tag name="KSO_WM_SLIDE_SIZE" val="965*528"/>
  <p:tag name="KSO_WM_SLIDE_POSITION" val="18*41"/>
  <p:tag name="KSO_WM_TAG_VERSION" val="3.0"/>
  <p:tag name="KSO_WM_SLIDE_LAYOUT" val="a_b_β"/>
  <p:tag name="KSO_WM_SLIDE_LAYOUT_CNT" val="1_1_1"/>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1278_1*i*1"/>
  <p:tag name="KSO_WM_TEMPLATE_CATEGORY" val="custom"/>
  <p:tag name="KSO_WM_TEMPLATE_INDEX" val="20231278"/>
  <p:tag name="KSO_WM_UNIT_LAYERLEVEL" val="1"/>
  <p:tag name="KSO_WM_TAG_VERSION" val="3.0"/>
  <p:tag name="KSO_WM_BEAUTIFY_FLAG" val="#wm#"/>
</p:tagLst>
</file>

<file path=ppt/tags/tag16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1278_1*a*1"/>
  <p:tag name="KSO_WM_TEMPLATE_CATEGORY" val="custom"/>
  <p:tag name="KSO_WM_TEMPLATE_INDEX" val="20231278"/>
  <p:tag name="KSO_WM_UNIT_LAYERLEVEL" val="1"/>
  <p:tag name="KSO_WM_TAG_VERSION" val="3.0"/>
  <p:tag name="KSO_WM_BEAUTIFY_FLAG" val="#wm#"/>
  <p:tag name="KSO_WM_UNIT_VALUE" val="26"/>
  <p:tag name="KSO_WM_UNIT_PRESET_TEXT" val="单击此处添加标题"/>
</p:tagLst>
</file>

<file path=ppt/tags/tag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1278_1*i*2"/>
  <p:tag name="KSO_WM_TEMPLATE_CATEGORY" val="custom"/>
  <p:tag name="KSO_WM_TEMPLATE_INDEX" val="20231278"/>
  <p:tag name="KSO_WM_UNIT_LAYERLEVEL" val="1"/>
  <p:tag name="KSO_WM_TAG_VERSION" val="3.0"/>
  <p:tag name="KSO_WM_BEAUTIFY_FLAG" val="#wm#"/>
</p:tagLst>
</file>

<file path=ppt/tags/tag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31278_1*i*3"/>
  <p:tag name="KSO_WM_TEMPLATE_CATEGORY" val="custom"/>
  <p:tag name="KSO_WM_TEMPLATE_INDEX" val="20231278"/>
  <p:tag name="KSO_WM_UNIT_LAYERLEVEL" val="1"/>
  <p:tag name="KSO_WM_TAG_VERSION" val="3.0"/>
  <p:tag name="KSO_WM_BEAUTIFY_FLAG" val="#wm#"/>
</p:tagLst>
</file>

<file path=ppt/tags/tag169.xml><?xml version="1.0" encoding="utf-8"?>
<p:tagLst xmlns:a="http://schemas.openxmlformats.org/drawingml/2006/main" xmlns:r="http://schemas.openxmlformats.org/officeDocument/2006/relationships" xmlns:p="http://schemas.openxmlformats.org/presentationml/2006/main">
  <p:tag name="TABLE_ENDDRAG_ORIGIN_RECT" val="556*222"/>
  <p:tag name="TABLE_ENDDRAG_RECT" val="266*234*556*222"/>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SLIDE_ID" val="custom20233351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3351"/>
  <p:tag name="KSO_WM_SLIDE_TYPE" val="sectionTitle"/>
  <p:tag name="KSO_WM_SLIDE_SUBTYPE" val="pureTxt"/>
  <p:tag name="KSO_WM_SLIDE_LAYOUT" val="a_e"/>
  <p:tag name="KSO_WM_SLIDE_LAYOUT_CNT" val="1_1"/>
</p:tagLst>
</file>

<file path=ppt/tags/tag1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3351_7*a*1"/>
  <p:tag name="KSO_WM_TEMPLATE_CATEGORY" val="custom"/>
  <p:tag name="KSO_WM_TEMPLATE_INDEX" val="20233351"/>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Lst>
</file>

<file path=ppt/tags/tag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ID" val="custom20233351_7*e*1"/>
  <p:tag name="KSO_WM_TEMPLATE_CATEGORY" val="custom"/>
  <p:tag name="KSO_WM_TEMPLATE_INDEX" val="20233351"/>
  <p:tag name="KSO_WM_UNIT_LAYERLEVEL" val="1"/>
  <p:tag name="KSO_WM_TAG_VERSION" val="3.0"/>
  <p:tag name="KSO_WM_BEAUTIFY_FLAG" val="#wm#"/>
  <p:tag name="KSO_WM_UNIT_NOCLEAR" val="0"/>
  <p:tag name="KSO_WM_UNIT_VALUE" val="13"/>
  <p:tag name="KSO_WM_UNIT_TYPE" val="e"/>
  <p:tag name="KSO_WM_UNIT_INDEX" val="1"/>
  <p:tag name="KSO_WM_UNIT_PRESET_TEXT" val="01"/>
</p:tagLst>
</file>

<file path=ppt/tags/tag173.xml><?xml version="1.0" encoding="utf-8"?>
<p:tagLst xmlns:a="http://schemas.openxmlformats.org/drawingml/2006/main" xmlns:r="http://schemas.openxmlformats.org/officeDocument/2006/relationships" xmlns:p="http://schemas.openxmlformats.org/presentationml/2006/main">
  <p:tag name="KSO_WM_SLIDE_ID" val="custom20233351_4"/>
  <p:tag name="KSO_WM_TEMPLATE_SUBCATEGORY" val="29"/>
  <p:tag name="KSO_WM_TEMPLATE_MASTER_TYPE" val="0"/>
  <p:tag name="KSO_WM_TEMPLATE_COLOR_TYPE" val="0"/>
  <p:tag name="KSO_WM_SLIDE_ITEM_CNT" val="4"/>
  <p:tag name="KSO_WM_SLIDE_INDEX" val="4"/>
  <p:tag name="KSO_WM_TAG_VERSION" val="3.0"/>
  <p:tag name="KSO_WM_BEAUTIFY_FLAG" val="#wm#"/>
  <p:tag name="KSO_WM_TEMPLATE_CATEGORY" val="custom"/>
  <p:tag name="KSO_WM_TEMPLATE_INDEX" val="20233351"/>
  <p:tag name="KSO_WM_SLIDE_LAYOUT" val="a_l"/>
  <p:tag name="KSO_WM_SLIDE_LAYOUT_CNT" val="1_1"/>
  <p:tag name="KSO_WM_SLIDE_TYPE" val="contents"/>
  <p:tag name="KSO_WM_SLIDE_SUBTYPE" val="diag"/>
  <p:tag name="KSO_WM_DIAGRAM_GROUP_CODE" val="l1-1"/>
  <p:tag name="KSO_WM_SLIDE_DIAGTYPE" val="l"/>
</p:tagLst>
</file>

<file path=ppt/tags/tag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3351_4*a*1"/>
  <p:tag name="KSO_WM_TEMPLATE_CATEGORY" val="custom"/>
  <p:tag name="KSO_WM_TEMPLATE_INDEX" val="20233351"/>
  <p:tag name="KSO_WM_UNIT_LAYERLEVEL" val="1"/>
  <p:tag name="KSO_WM_TAG_VERSION" val="3.0"/>
  <p:tag name="KSO_WM_BEAUTIFY_FLAG" val="#wm#"/>
  <p:tag name="KSO_WM_UNIT_ISCONTENTSTITLE" val="1"/>
  <p:tag name="KSO_WM_UNIT_ISNUMDGMTITLE" val="0"/>
  <p:tag name="KSO_WM_UNIT_NOCLEAR" val="0"/>
  <p:tag name="KSO_WM_UNIT_VALUE" val="3"/>
  <p:tag name="KSO_WM_UNIT_TYPE" val="a"/>
  <p:tag name="KSO_WM_UNIT_INDEX" val="1"/>
  <p:tag name="KSO_WM_DIAGRAM_GROUP_CODE" val="l1-1"/>
  <p:tag name="KSO_WM_UNIT_PRESET_TEXT" val="目录"/>
  <p:tag name="KSO_WM_UNIT_TEXT_FILL_FORE_SCHEMECOLOR_INDEX" val="15"/>
  <p:tag name="KSO_WM_UNIT_TEXT_FILL_TYPE" val="1"/>
  <p:tag name="KSO_WM_UNIT_USESOURCEFORMAT_APPLY" val="1"/>
</p:tagLst>
</file>

<file path=ppt/tags/tag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custom20233351_4*l_h_i*1_1_1"/>
  <p:tag name="KSO_WM_TEMPLATE_CATEGORY" val="custom"/>
  <p:tag name="KSO_WM_TEMPLATE_INDEX" val="2023335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50.5146484375,&quot;width&quot;:455.417022705078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17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custom20233351_4*l_h_a*1_1_1"/>
  <p:tag name="KSO_WM_TEMPLATE_CATEGORY" val="custom"/>
  <p:tag name="KSO_WM_TEMPLATE_INDEX" val="2023335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50.5146484375,&quot;width&quot;:455.417022705078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目录项标题"/>
  <p:tag name="KSO_WM_UNIT_TEXT_FILL_FORE_SCHEMECOLOR_INDEX" val="15"/>
  <p:tag name="KSO_WM_UNIT_TEXT_FILL_TYPE" val="1"/>
  <p:tag name="KSO_WM_UNIT_USESOURCEFORMAT_APPLY" val="1"/>
</p:tagLst>
</file>

<file path=ppt/tags/tag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custom20233351_4*l_h_i*1_2_1"/>
  <p:tag name="KSO_WM_TEMPLATE_CATEGORY" val="custom"/>
  <p:tag name="KSO_WM_TEMPLATE_INDEX" val="2023335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50.5146484375,&quot;width&quot;:455.417022705078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17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custom20233351_4*l_h_a*1_2_1"/>
  <p:tag name="KSO_WM_TEMPLATE_CATEGORY" val="custom"/>
  <p:tag name="KSO_WM_TEMPLATE_INDEX" val="2023335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50.5146484375,&quot;width&quot;:455.417022705078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目录项标题"/>
  <p:tag name="KSO_WM_UNIT_TEXT_FILL_FORE_SCHEMECOLOR_INDEX" val="15"/>
  <p:tag name="KSO_WM_UNIT_TEXT_FILL_TYPE" val="1"/>
  <p:tag name="KSO_WM_UNIT_USESOURCEFORMAT_APPLY" val="1"/>
</p:tagLst>
</file>

<file path=ppt/tags/tag1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custom20233351_4*l_h_i*1_3_1"/>
  <p:tag name="KSO_WM_TEMPLATE_CATEGORY" val="custom"/>
  <p:tag name="KSO_WM_TEMPLATE_INDEX" val="2023335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50.5146484375,&quot;width&quot;:455.417022705078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custom20233351_4*l_h_a*1_3_1"/>
  <p:tag name="KSO_WM_TEMPLATE_CATEGORY" val="custom"/>
  <p:tag name="KSO_WM_TEMPLATE_INDEX" val="2023335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50.5146484375,&quot;width&quot;:455.417022705078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目录项标题"/>
  <p:tag name="KSO_WM_UNIT_TEXT_FILL_FORE_SCHEMECOLOR_INDEX" val="15"/>
  <p:tag name="KSO_WM_UNIT_TEXT_FILL_TYPE" val="1"/>
  <p:tag name="KSO_WM_UNIT_USESOURCEFORMAT_APPLY" val="1"/>
</p:tagLst>
</file>

<file path=ppt/tags/tag1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4_1"/>
  <p:tag name="KSO_WM_UNIT_ID" val="custom20233351_4*l_h_i*1_4_1"/>
  <p:tag name="KSO_WM_TEMPLATE_CATEGORY" val="custom"/>
  <p:tag name="KSO_WM_TEMPLATE_INDEX" val="2023335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50.5146484375,&quot;width&quot;:455.417022705078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18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custom20233351_4*l_h_a*1_4_1"/>
  <p:tag name="KSO_WM_TEMPLATE_CATEGORY" val="custom"/>
  <p:tag name="KSO_WM_TEMPLATE_INDEX" val="2023335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50.5146484375,&quot;width&quot;:455.417022705078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目录项标题"/>
  <p:tag name="KSO_WM_UNIT_TEXT_FILL_FORE_SCHEMECOLOR_INDEX" val="15"/>
  <p:tag name="KSO_WM_UNIT_TEXT_FILL_TYPE" val="1"/>
  <p:tag name="KSO_WM_UNIT_USESOURCEFORMAT_APPLY" val="1"/>
</p:tagLst>
</file>

<file path=ppt/tags/tag183.xml><?xml version="1.0" encoding="utf-8"?>
<p:tagLst xmlns:a="http://schemas.openxmlformats.org/drawingml/2006/main" xmlns:r="http://schemas.openxmlformats.org/officeDocument/2006/relationships" xmlns:p="http://schemas.openxmlformats.org/presentationml/2006/main">
  <p:tag name="KSO_WM_SLIDE_ID" val="diagram20233203_1"/>
  <p:tag name="KSO_WM_TEMPLATE_SUBCATEGORY" val="0"/>
  <p:tag name="KSO_WM_TEMPLATE_MASTER_TYPE" val="0"/>
  <p:tag name="KSO_WM_TEMPLATE_COLOR_TYPE" val="0"/>
  <p:tag name="KSO_WM_SLIDE_ITEM_CNT" val="2"/>
  <p:tag name="KSO_WM_SLIDE_INDEX" val="1"/>
  <p:tag name="KSO_WM_TAG_VERSION" val="3.0"/>
  <p:tag name="KSO_WM_BEAUTIFY_FLAG" val="#wm#"/>
  <p:tag name="KSO_WM_TEMPLATE_CATEGORY" val="diagram"/>
  <p:tag name="KSO_WM_TEMPLATE_INDEX" val="20233203"/>
  <p:tag name="KSO_WM_SLIDE_LAYOUT" val="a_l"/>
  <p:tag name="KSO_WM_SLIDE_LAYOUT_CNT" val="1_1"/>
  <p:tag name="KSO_WM_SPECIAL_SOURCE" val="bdnull"/>
  <p:tag name="KSO_WM_SLIDE_TYPE" val="text"/>
  <p:tag name="KSO_WM_SLIDE_SUBTYPE" val="diag"/>
  <p:tag name="KSO_WM_SLIDE_SIZE" val="840.25*257.9"/>
  <p:tag name="KSO_WM_SLIDE_POSITION" val="59.9*207.9"/>
  <p:tag name="KSO_WM_DIAGRAM_GROUP_CODE" val="l1-1"/>
  <p:tag name="KSO_WM_SLIDE_DIAGTYPE" val="l"/>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l_h_i"/>
  <p:tag name="KSO_WM_UNIT_INDEX" val="1_2_1"/>
  <p:tag name="KSO_WM_UNIT_ID" val="diagram20233203_1*l_h_i*1_2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5.45001220703125,&quot;left&quot;:62.9,&quot;top&quot;:105.04999389648438,&quot;width&quot;:840.3}"/>
  <p:tag name="KSO_WM_DIAGRAM_COLOR_MATCH_VALUE" val="{&quot;shape&quot;:{&quot;fill&quot;:{&quot;solid&quot;:{&quot;brightness&quot;:0,&quot;colorType&quot;:1,&quot;foreColorIndex&quot;:5,&quot;transparency&quot;:0.20000000298023224},&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l_h_i"/>
  <p:tag name="KSO_WM_UNIT_INDEX" val="1_1_1"/>
  <p:tag name="KSO_WM_UNIT_ID" val="diagram20233203_1*l_h_i*1_1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5.45001220703125,&quot;left&quot;:62.9,&quot;top&quot;:105.04999389648438,&quot;width&quot;:840.3}"/>
  <p:tag name="KSO_WM_DIAGRAM_COLOR_MATCH_VALUE" val="{&quot;shape&quot;:{&quot;fill&quot;:{&quot;solid&quot;:{&quot;brightness&quot;:0,&quot;colorType&quot;:1,&quot;foreColorIndex&quot;:5,&quot;transparency&quot;:0.20000000298023224},&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wm#"/>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2_1"/>
  <p:tag name="KSO_WM_UNIT_ID" val="diagram20233203_1*l_h_f*1_2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DIAGRAM_GROUP_CODE" val="l1-1"/>
  <p:tag name="KSO_WM_UNIT_VALUE" val="170"/>
  <p:tag name="KSO_WM_DIAGRAM_MAX_ITEMCNT" val="4"/>
  <p:tag name="KSO_WM_DIAGRAM_MIN_ITEMCNT" val="2"/>
  <p:tag name="KSO_WM_DIAGRAM_VIRTUALLY_FRAME" val="{&quot;height&quot;:375.45001220703125,&quot;left&quot;:62.9,&quot;top&quot;:105.04999389648438,&quot;width&quot;:840.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正文内容，文字是您思想的提炼，请言简意赅的阐述您的观点。单击此处添加正文，文字是您思想的提炼。单击此处添加正文，文字是您思想的提炼，请言简意赅的阐述您的观点。单击此处添加正文，文字是您思想的提炼。单击此处添加正文，文字是您思想的提炼，请言简意赅的阐述您的观点"/>
  <p:tag name="KSO_WM_UNIT_TEXT_FILL_FORE_SCHEMECOLOR_INDEX" val="1"/>
  <p:tag name="KSO_WM_UNIT_TEXT_FILL_TYPE" val="1"/>
</p:tagLst>
</file>

<file path=ppt/tags/tag18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3203_1*l_h_a*1_2_1"/>
  <p:tag name="KSO_WM_TEMPLATE_CATEGORY" val="diagram"/>
  <p:tag name="KSO_WM_TEMPLATE_INDEX" val="20233203"/>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5.45001220703125,&quot;left&quot;:62.9,&quot;top&quot;:105.04999389648438,&quot;width&quot;:840.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项标题"/>
  <p:tag name="KSO_WM_UNIT_TEXT_FILL_FORE_SCHEMECOLOR_INDEX" val="1"/>
  <p:tag name="KSO_WM_UNIT_TEXT_FILL_TYPE" val="1"/>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wm#"/>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1_1"/>
  <p:tag name="KSO_WM_UNIT_ID" val="diagram20233203_1*l_h_f*1_1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DIAGRAM_GROUP_CODE" val="l1-1"/>
  <p:tag name="KSO_WM_UNIT_VALUE" val="170"/>
  <p:tag name="KSO_WM_DIAGRAM_MAX_ITEMCNT" val="4"/>
  <p:tag name="KSO_WM_DIAGRAM_MIN_ITEMCNT" val="2"/>
  <p:tag name="KSO_WM_DIAGRAM_VIRTUALLY_FRAME" val="{&quot;height&quot;:375.45001220703125,&quot;left&quot;:62.9,&quot;top&quot;:105.04999389648438,&quot;width&quot;:840.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正文内容，文字是您思想的提炼，请言简意赅的阐述您的观点。单击此处添加正文，文字是您思想的提炼。单击此处添加正文，文字是您思想的提炼，请言简意赅的阐述您的观点。单击此处添加正文，文字是您思想的提炼。单击此处添加正文，文字是您思想的提炼，请言简意赅的阐述您的观点"/>
  <p:tag name="KSO_WM_UNIT_TEXT_FILL_FORE_SCHEMECOLOR_INDEX" val="1"/>
  <p:tag name="KSO_WM_UNIT_TEXT_FILL_TYPE" val="1"/>
</p:tagLst>
</file>

<file path=ppt/tags/tag18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3203_1*l_h_a*1_1_1"/>
  <p:tag name="KSO_WM_TEMPLATE_CATEGORY" val="diagram"/>
  <p:tag name="KSO_WM_TEMPLATE_INDEX" val="20233203"/>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5.45001220703125,&quot;left&quot;:62.9,&quot;top&quot;:105.04999389648438,&quot;width&quot;:840.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项标题"/>
  <p:tag name="KSO_WM_UNIT_TEXT_FILL_FORE_SCHEMECOLOR_INDEX" val="1"/>
  <p:tag name="KSO_WM_UNIT_TEXT_FILL_TYPE" val="1"/>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UNIT_VALUE" val="100*108"/>
  <p:tag name="KSO_WM_UNIT_HIGHLIGHT" val="0"/>
  <p:tag name="KSO_WM_UNIT_COMPATIBLE" val="0"/>
  <p:tag name="KSO_WM_UNIT_DIAGRAM_ISNUMVISUAL" val="0"/>
  <p:tag name="KSO_WM_UNIT_DIAGRAM_ISREFERUNIT" val="0"/>
  <p:tag name="KSO_WM_UNIT_TYPE" val="l_h_x"/>
  <p:tag name="KSO_WM_UNIT_INDEX" val="1_1_1"/>
  <p:tag name="KSO_WM_UNIT_ID" val="diagram20233203_1*l_h_x*1_1_1"/>
  <p:tag name="KSO_WM_TEMPLATE_CATEGORY" val="diagram"/>
  <p:tag name="KSO_WM_TEMPLATE_INDEX" val="20233203"/>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5.45001220703125,&quot;left&quot;:62.9,&quot;top&quot;:105.04999389648438,&quot;width&quot;:840.3}"/>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91.xml><?xml version="1.0" encoding="utf-8"?>
<p:tagLst xmlns:a="http://schemas.openxmlformats.org/drawingml/2006/main" xmlns:r="http://schemas.openxmlformats.org/officeDocument/2006/relationships" xmlns:p="http://schemas.openxmlformats.org/presentationml/2006/main">
  <p:tag name="KSO_WM_UNIT_VALUE" val="108*108"/>
  <p:tag name="KSO_WM_UNIT_HIGHLIGHT" val="0"/>
  <p:tag name="KSO_WM_UNIT_COMPATIBLE" val="0"/>
  <p:tag name="KSO_WM_UNIT_DIAGRAM_ISNUMVISUAL" val="0"/>
  <p:tag name="KSO_WM_UNIT_DIAGRAM_ISREFERUNIT" val="0"/>
  <p:tag name="KSO_WM_UNIT_TYPE" val="l_h_x"/>
  <p:tag name="KSO_WM_UNIT_INDEX" val="1_2_1"/>
  <p:tag name="KSO_WM_UNIT_ID" val="diagram20233203_1*l_h_x*1_2_1"/>
  <p:tag name="KSO_WM_TEMPLATE_CATEGORY" val="diagram"/>
  <p:tag name="KSO_WM_TEMPLATE_INDEX" val="20233203"/>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5.45001220703125,&quot;left&quot;:62.9,&quot;top&quot;:105.04999389648438,&quot;width&quot;:840.3}"/>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9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3203_1*a*1"/>
  <p:tag name="KSO_WM_TEMPLATE_CATEGORY" val="diagram"/>
  <p:tag name="KSO_WM_TEMPLATE_INDEX" val="20233203"/>
  <p:tag name="KSO_WM_UNIT_LAYERLEVEL" val="1"/>
  <p:tag name="KSO_WM_TAG_VERSION" val="3.0"/>
  <p:tag name="KSO_WM_BEAUTIFY_FLAG" val="#wm#"/>
  <p:tag name="KSO_WM_UNIT_PRESET_TEXT" val="单击此处添加标题"/>
</p:tagLst>
</file>

<file path=ppt/tags/tag193.xml><?xml version="1.0" encoding="utf-8"?>
<p:tagLst xmlns:a="http://schemas.openxmlformats.org/drawingml/2006/main" xmlns:r="http://schemas.openxmlformats.org/officeDocument/2006/relationships" xmlns:p="http://schemas.openxmlformats.org/presentationml/2006/main">
  <p:tag name="KSO_WM_SLIDE_ID" val="custom20233351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3351"/>
  <p:tag name="KSO_WM_SLIDE_TYPE" val="sectionTitle"/>
  <p:tag name="KSO_WM_SLIDE_SUBTYPE" val="pureTxt"/>
  <p:tag name="KSO_WM_SLIDE_LAYOUT" val="a_e"/>
  <p:tag name="KSO_WM_SLIDE_LAYOUT_CNT" val="1_1"/>
</p:tagLst>
</file>

<file path=ppt/tags/tag1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3351_7*a*1"/>
  <p:tag name="KSO_WM_TEMPLATE_CATEGORY" val="custom"/>
  <p:tag name="KSO_WM_TEMPLATE_INDEX" val="20233351"/>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Lst>
</file>

<file path=ppt/tags/tag1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ID" val="custom20233351_7*e*1"/>
  <p:tag name="KSO_WM_TEMPLATE_CATEGORY" val="custom"/>
  <p:tag name="KSO_WM_TEMPLATE_INDEX" val="20233351"/>
  <p:tag name="KSO_WM_UNIT_LAYERLEVEL" val="1"/>
  <p:tag name="KSO_WM_TAG_VERSION" val="3.0"/>
  <p:tag name="KSO_WM_BEAUTIFY_FLAG" val="#wm#"/>
  <p:tag name="KSO_WM_UNIT_NOCLEAR" val="0"/>
  <p:tag name="KSO_WM_UNIT_VALUE" val="13"/>
  <p:tag name="KSO_WM_UNIT_TYPE" val="e"/>
  <p:tag name="KSO_WM_UNIT_INDEX" val="1"/>
  <p:tag name="KSO_WM_UNIT_PRESET_TEXT" val="01"/>
</p:tagLst>
</file>

<file path=ppt/tags/tag196.xml><?xml version="1.0" encoding="utf-8"?>
<p:tagLst xmlns:a="http://schemas.openxmlformats.org/drawingml/2006/main" xmlns:r="http://schemas.openxmlformats.org/officeDocument/2006/relationships" xmlns:p="http://schemas.openxmlformats.org/presentationml/2006/main">
  <p:tag name="KSO_WM_SLIDE_ID" val="diagram20231110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diagram"/>
  <p:tag name="KSO_WM_TEMPLATE_INDEX" val="20231110"/>
  <p:tag name="KSO_WM_SLIDE_TYPE" val="text"/>
  <p:tag name="KSO_WM_SLIDE_SUBTYPE" val="diag"/>
  <p:tag name="KSO_WM_SLIDE_SIZE" val="360.1*261.9"/>
  <p:tag name="KSO_WM_SLIDE_POSITION" val="298.3*199.1"/>
  <p:tag name="KSO_WM_SLIDE_LAYOUT" val="a_m"/>
  <p:tag name="KSO_WM_SLIDE_LAYOUT_CNT" val="1_1"/>
  <p:tag name="KSO_WM_SPECIAL_SOURCE" val="bdnull"/>
  <p:tag name="KSO_WM_DIAGRAM_GROUP_CODE" val="m1-1"/>
  <p:tag name="KSO_WM_SLIDE_DIAGTYPE" val="m"/>
</p:tagLst>
</file>

<file path=ppt/tags/tag19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1110_2*a*1"/>
  <p:tag name="KSO_WM_TEMPLATE_CATEGORY" val="diagram"/>
  <p:tag name="KSO_WM_TEMPLATE_INDEX" val="20231110"/>
  <p:tag name="KSO_WM_UNIT_LAYERLEVEL" val="1"/>
  <p:tag name="KSO_WM_TAG_VERSION" val="3.0"/>
  <p:tag name="KSO_WM_BEAUTIFY_FLAG" val="#wm#"/>
  <p:tag name="KSO_WM_DIAGRAM_GROUP_CODE" val="m1-1"/>
  <p:tag name="KSO_WM_UNIT_PRESET_TEXT" val="单击此处添加标题"/>
</p:tagLst>
</file>

<file path=ppt/tags/tag198.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362.75*317.05"/>
  <p:tag name="KSO_WM_SLIDE_POSITION" val="52.7*158.3"/>
  <p:tag name="KSO_WM_SLIDE_LAYOUT" val="a_d_l"/>
  <p:tag name="KSO_WM_SLIDE_LAYOUT_CNT" val="1_1_1"/>
  <p:tag name="KSO_WM_SPECIAL_SOURCE" val="bdnull"/>
  <p:tag name="KSO_WM_DIAGRAM_GROUP_CODE" val="l1-1"/>
  <p:tag name="KSO_WM_SLIDE_DIAGTYPE" val="l"/>
  <p:tag name="KSO_WM_TEMPLATE_INDEX" val="20233294"/>
  <p:tag name="KSO_WM_TEMPLATE_SUBCATEGORY" val="0"/>
  <p:tag name="KSO_WM_SLIDE_INDEX" val="1"/>
  <p:tag name="KSO_WM_TAG_VERSION" val="3.0"/>
  <p:tag name="KSO_WM_SLIDE_ID" val="custom20232406_1"/>
  <p:tag name="KSO_WM_SLIDE_ITEM_CNT" val="3"/>
</p:tagLst>
</file>

<file path=ppt/tags/tag19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DIAGRAM_GROUP_CODE" val="l143-1"/>
  <p:tag name="KSO_WM_UNIT_TYPE" val="a"/>
  <p:tag name="KSO_WM_UNIT_INDEX" val="1"/>
  <p:tag name="KSO_WM_TEMPLATE_CATEGORY" val="custom"/>
  <p:tag name="KSO_WM_UNIT_LAYERLEVEL" val="1"/>
  <p:tag name="KSO_WM_TAG_VERSION" val="3.0"/>
  <p:tag name="KSO_WM_BEAUTIFY_FLAG" val="#wm#"/>
  <p:tag name="KSO_WM_TEMPLATE_INDEX" val="20232406"/>
  <p:tag name="KSO_WM_UNIT_ID" val="custom20232406_1*a*1"/>
  <p:tag name="KSO_WM_UNIT_PRESET_TEXT" val="单击此处添加标题"/>
  <p:tag name="KSO_WM_UNIT_TEXT_FILL_FORE_SCHEMECOLOR_INDEX" val="15"/>
  <p:tag name="KSO_WM_UNIT_TEXT_FILL_TYPE" val="1"/>
  <p:tag name="KSO_WM_UNIT_USESOURCEFORMAT_APPLY" val="0"/>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UNIT_VALUE" val="1677*1676"/>
  <p:tag name="KSO_WM_UNIT_HIGHLIGHT" val="0"/>
  <p:tag name="KSO_WM_UNIT_COMPATIBLE" val="0"/>
  <p:tag name="KSO_WM_UNIT_DIAGRAM_ISNUMVISUAL" val="0"/>
  <p:tag name="KSO_WM_UNIT_DIAGRAM_ISREFERUNIT" val="0"/>
  <p:tag name="KSO_WM_DIAGRAM_GROUP_CODE" val="l143-1"/>
  <p:tag name="KSO_WM_UNIT_TYPE" val="d"/>
  <p:tag name="KSO_WM_UNIT_INDEX" val="1"/>
  <p:tag name="KSO_WM_UNIT_ID" val="custom20232406_1*d*1"/>
  <p:tag name="KSO_WM_TEMPLATE_CATEGORY" val="custom"/>
  <p:tag name="KSO_WM_TEMPLATE_INDEX" val="20232406"/>
  <p:tag name="KSO_WM_UNIT_LAYERLEVEL" val="1"/>
  <p:tag name="KSO_WM_TAG_VERSION" val="3.0"/>
  <p:tag name="KSO_WM_BEAUTIFY_FLAG" val="#wm#"/>
  <p:tag name="KSO_WM_UNIT_LINE_FORE_SCHEMECOLOR_INDEX" val="13"/>
  <p:tag name="KSO_WM_UNIT_LINE_FILL_TYPE" val="2"/>
  <p:tag name="KSO_WM_UNIT_SHADOW_SCHEMECOLOR_INDEX" val="5"/>
  <p:tag name="KSO_WM_UNIT_USESOURCEFORMAT_APPLY" val="0"/>
</p:tagLst>
</file>

<file path=ppt/tags/tag20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712_4*l_h_f*1_1_1"/>
  <p:tag name="KSO_WM_TEMPLATE_CATEGORY" val="diagram"/>
  <p:tag name="KSO_WM_TEMPLATE_INDEX" val="20231712"/>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5"/>
  <p:tag name="KSO_WM_DIAGRAM_MIN_ITEMCNT" val="2"/>
  <p:tag name="KSO_WM_DIAGRAM_VIRTUALLY_FRAME" val="{&quot;height&quot;:377.2000787401575,&quot;left&quot;:52.725039370078775,&quot;top&quot;:112.82503937007873,&quot;width&quot;:36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文字是您思想的提炼。单击此处输入你的项正文，文字是您思想的提炼"/>
  <p:tag name="KSO_WM_UNIT_TEXT_FILL_FORE_SCHEMECOLOR_INDEX" val="1"/>
  <p:tag name="KSO_WM_UNIT_TEXT_FILL_TYPE" val="1"/>
  <p:tag name="KSO_WM_UNIT_USESOURCEFORMAT_APPLY" val="0"/>
</p:tagLst>
</file>

<file path=ppt/tags/tag20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712_4*l_h_a*1_1_1"/>
  <p:tag name="KSO_WM_TEMPLATE_CATEGORY" val="diagram"/>
  <p:tag name="KSO_WM_TEMPLATE_INDEX" val="20231712"/>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5"/>
  <p:tag name="KSO_WM_DIAGRAM_MIN_ITEMCNT" val="2"/>
  <p:tag name="KSO_WM_DIAGRAM_VIRTUALLY_FRAME" val="{&quot;height&quot;:377.2000787401575,&quot;left&quot;:52.725039370078775,&quot;top&quot;:112.82503937007873,&quot;width&quot;:36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项标题"/>
  <p:tag name="KSO_WM_UNIT_TEXT_FILL_FORE_SCHEMECOLOR_INDEX" val="1"/>
  <p:tag name="KSO_WM_UNIT_TEXT_FILL_TYPE" val="1"/>
  <p:tag name="KSO_WM_UNIT_USESOURCEFORMAT_APPLY" val="0"/>
</p:tagLst>
</file>

<file path=ppt/tags/tag2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1712_4*l_h_i*1_1_1"/>
  <p:tag name="KSO_WM_TEMPLATE_CATEGORY" val="diagram"/>
  <p:tag name="KSO_WM_TEMPLATE_INDEX" val="20231712"/>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5"/>
  <p:tag name="KSO_WM_DIAGRAM_MIN_ITEMCNT" val="2"/>
  <p:tag name="KSO_WM_DIAGRAM_VIRTUALLY_FRAME" val="{&quot;height&quot;:377.2000787401575,&quot;left&quot;:52.725039370078775,&quot;top&quot;:112.82503937007873,&quot;width&quot;:362.75}"/>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1"/>
  <p:tag name="KSO_WM_UNIT_FILL_TYPE" val="1"/>
  <p:tag name="KSO_WM_UNIT_FILL_FORE_SCHEMECOLOR_INDEX" val="5"/>
  <p:tag name="KSO_WM_UNIT_FILL_FORE_SCHEMECOLOR_INDEX_BRIGHTNESS" val="0"/>
  <p:tag name="KSO_WM_UNIT_TEXT_FILL_FORE_SCHEMECOLOR_INDEX" val="1"/>
  <p:tag name="KSO_WM_UNIT_TEXT_FILL_TYPE" val="1"/>
  <p:tag name="KSO_WM_UNIT_SHADOW_SCHEMECOLOR_INDEX" val="5"/>
  <p:tag name="KSO_WM_UNIT_USESOURCEFORMAT_APPLY" val="0"/>
</p:tagLst>
</file>

<file path=ppt/tags/tag20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712_4*l_h_f*1_2_1"/>
  <p:tag name="KSO_WM_TEMPLATE_CATEGORY" val="diagram"/>
  <p:tag name="KSO_WM_TEMPLATE_INDEX" val="20231712"/>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5"/>
  <p:tag name="KSO_WM_DIAGRAM_MIN_ITEMCNT" val="2"/>
  <p:tag name="KSO_WM_DIAGRAM_VIRTUALLY_FRAME" val="{&quot;height&quot;:377.2000787401575,&quot;left&quot;:52.725039370078775,&quot;top&quot;:112.82503937007873,&quot;width&quot;:36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文字是您思想的提炼。单击此处输入你的项正文，文字是您思想的提炼"/>
  <p:tag name="KSO_WM_UNIT_TEXT_FILL_FORE_SCHEMECOLOR_INDEX" val="1"/>
  <p:tag name="KSO_WM_UNIT_TEXT_FILL_TYPE" val="1"/>
  <p:tag name="KSO_WM_UNIT_USESOURCEFORMAT_APPLY" val="0"/>
</p:tagLst>
</file>

<file path=ppt/tags/tag20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712_4*l_h_a*1_2_1"/>
  <p:tag name="KSO_WM_TEMPLATE_CATEGORY" val="diagram"/>
  <p:tag name="KSO_WM_TEMPLATE_INDEX" val="20231712"/>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5"/>
  <p:tag name="KSO_WM_DIAGRAM_MIN_ITEMCNT" val="2"/>
  <p:tag name="KSO_WM_DIAGRAM_VIRTUALLY_FRAME" val="{&quot;height&quot;:377.2000787401575,&quot;left&quot;:52.725039370078775,&quot;top&quot;:112.82503937007873,&quot;width&quot;:36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项标题"/>
  <p:tag name="KSO_WM_UNIT_TEXT_FILL_FORE_SCHEMECOLOR_INDEX" val="1"/>
  <p:tag name="KSO_WM_UNIT_TEXT_FILL_TYPE" val="1"/>
  <p:tag name="KSO_WM_UNIT_USESOURCEFORMAT_APPLY" val="0"/>
</p:tagLst>
</file>

<file path=ppt/tags/tag2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diagram20231712_4*l_h_i*1_2_1"/>
  <p:tag name="KSO_WM_TEMPLATE_CATEGORY" val="diagram"/>
  <p:tag name="KSO_WM_TEMPLATE_INDEX" val="20231712"/>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5"/>
  <p:tag name="KSO_WM_DIAGRAM_MIN_ITEMCNT" val="2"/>
  <p:tag name="KSO_WM_DIAGRAM_VIRTUALLY_FRAME" val="{&quot;height&quot;:377.2000787401575,&quot;left&quot;:52.725039370078775,&quot;top&quot;:112.82503937007873,&quot;width&quot;:362.75}"/>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2"/>
  <p:tag name="KSO_WM_UNIT_FILL_TYPE" val="1"/>
  <p:tag name="KSO_WM_UNIT_FILL_FORE_SCHEMECOLOR_INDEX" val="5"/>
  <p:tag name="KSO_WM_UNIT_FILL_FORE_SCHEMECOLOR_INDEX_BRIGHTNESS" val="0"/>
  <p:tag name="KSO_WM_UNIT_TEXT_FILL_FORE_SCHEMECOLOR_INDEX" val="1"/>
  <p:tag name="KSO_WM_UNIT_TEXT_FILL_TYPE" val="1"/>
  <p:tag name="KSO_WM_UNIT_SHADOW_SCHEMECOLOR_INDEX" val="5"/>
  <p:tag name="KSO_WM_UNIT_USESOURCEFORMAT_APPLY" val="0"/>
</p:tagLst>
</file>

<file path=ppt/tags/tag20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712_4*l_h_f*1_3_1"/>
  <p:tag name="KSO_WM_TEMPLATE_CATEGORY" val="diagram"/>
  <p:tag name="KSO_WM_TEMPLATE_INDEX" val="20231712"/>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5"/>
  <p:tag name="KSO_WM_DIAGRAM_MIN_ITEMCNT" val="2"/>
  <p:tag name="KSO_WM_DIAGRAM_VIRTUALLY_FRAME" val="{&quot;height&quot;:377.2000787401575,&quot;left&quot;:52.725039370078775,&quot;top&quot;:112.82503937007873,&quot;width&quot;:36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文字是您思想的提炼。单击此处输入你的项正文，文字是您思想的提炼"/>
  <p:tag name="KSO_WM_UNIT_TEXT_FILL_FORE_SCHEMECOLOR_INDEX" val="1"/>
  <p:tag name="KSO_WM_UNIT_TEXT_FILL_TYPE" val="1"/>
  <p:tag name="KSO_WM_UNIT_USESOURCEFORMAT_APPLY" val="0"/>
</p:tagLst>
</file>

<file path=ppt/tags/tag20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1712_4*l_h_a*1_3_1"/>
  <p:tag name="KSO_WM_TEMPLATE_CATEGORY" val="diagram"/>
  <p:tag name="KSO_WM_TEMPLATE_INDEX" val="20231712"/>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5"/>
  <p:tag name="KSO_WM_DIAGRAM_MIN_ITEMCNT" val="2"/>
  <p:tag name="KSO_WM_DIAGRAM_VIRTUALLY_FRAME" val="{&quot;height&quot;:377.2000787401575,&quot;left&quot;:52.725039370078775,&quot;top&quot;:112.82503937007873,&quot;width&quot;:36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项标题"/>
  <p:tag name="KSO_WM_UNIT_TEXT_FILL_FORE_SCHEMECOLOR_INDEX" val="1"/>
  <p:tag name="KSO_WM_UNIT_TEXT_FILL_TYPE" val="1"/>
  <p:tag name="KSO_WM_UNIT_USESOURCEFORMAT_APPLY" val="0"/>
</p:tagLst>
</file>

<file path=ppt/tags/tag2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diagram20231712_4*l_h_i*1_3_1"/>
  <p:tag name="KSO_WM_TEMPLATE_CATEGORY" val="diagram"/>
  <p:tag name="KSO_WM_TEMPLATE_INDEX" val="20231712"/>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5"/>
  <p:tag name="KSO_WM_DIAGRAM_MIN_ITEMCNT" val="2"/>
  <p:tag name="KSO_WM_DIAGRAM_VIRTUALLY_FRAME" val="{&quot;height&quot;:377.2000787401575,&quot;left&quot;:52.725039370078775,&quot;top&quot;:112.82503937007873,&quot;width&quot;:362.75}"/>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3"/>
  <p:tag name="KSO_WM_UNIT_FILL_TYPE" val="1"/>
  <p:tag name="KSO_WM_UNIT_FILL_FORE_SCHEMECOLOR_INDEX" val="5"/>
  <p:tag name="KSO_WM_UNIT_FILL_FORE_SCHEMECOLOR_INDEX_BRIGHTNESS" val="0"/>
  <p:tag name="KSO_WM_UNIT_TEXT_FILL_FORE_SCHEMECOLOR_INDEX" val="1"/>
  <p:tag name="KSO_WM_UNIT_TEXT_FILL_TYPE" val="1"/>
  <p:tag name="KSO_WM_UNIT_SHADOW_SCHEMECOLOR_INDEX" val="5"/>
  <p:tag name="KSO_WM_UNIT_USESOURCEFORMAT_APPLY" val="0"/>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4_1"/>
  <p:tag name="KSO_WM_UNIT_ID" val="diagram20231712_4*l_h_f*1_4_1"/>
  <p:tag name="KSO_WM_TEMPLATE_CATEGORY" val="diagram"/>
  <p:tag name="KSO_WM_TEMPLATE_INDEX" val="20231712"/>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5"/>
  <p:tag name="KSO_WM_DIAGRAM_MIN_ITEMCNT" val="2"/>
  <p:tag name="KSO_WM_DIAGRAM_VIRTUALLY_FRAME" val="{&quot;height&quot;:377.2000787401575,&quot;left&quot;:52.725039370078775,&quot;top&quot;:112.82503937007873,&quot;width&quot;:36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文字是您思想的提炼。单击此处输入你的项正文，文字是您思想的提炼"/>
  <p:tag name="KSO_WM_UNIT_TEXT_FILL_FORE_SCHEMECOLOR_INDEX" val="1"/>
  <p:tag name="KSO_WM_UNIT_TEXT_FILL_TYPE" val="1"/>
  <p:tag name="KSO_WM_UNIT_USESOURCEFORMAT_APPLY" val="0"/>
</p:tagLst>
</file>

<file path=ppt/tags/tag21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diagram20231712_4*l_h_a*1_4_1"/>
  <p:tag name="KSO_WM_TEMPLATE_CATEGORY" val="diagram"/>
  <p:tag name="KSO_WM_TEMPLATE_INDEX" val="20231712"/>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5"/>
  <p:tag name="KSO_WM_DIAGRAM_MIN_ITEMCNT" val="2"/>
  <p:tag name="KSO_WM_DIAGRAM_VIRTUALLY_FRAME" val="{&quot;height&quot;:377.2000787401575,&quot;left&quot;:52.725039370078775,&quot;top&quot;:112.82503937007873,&quot;width&quot;:36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项标题"/>
  <p:tag name="KSO_WM_UNIT_TEXT_FILL_FORE_SCHEMECOLOR_INDEX" val="1"/>
  <p:tag name="KSO_WM_UNIT_TEXT_FILL_TYPE" val="1"/>
  <p:tag name="KSO_WM_UNIT_USESOURCEFORMAT_APPLY" val="0"/>
</p:tagLst>
</file>

<file path=ppt/tags/tag2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4_1"/>
  <p:tag name="KSO_WM_UNIT_ID" val="diagram20231712_4*l_h_i*1_4_1"/>
  <p:tag name="KSO_WM_TEMPLATE_CATEGORY" val="diagram"/>
  <p:tag name="KSO_WM_TEMPLATE_INDEX" val="20231712"/>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5"/>
  <p:tag name="KSO_WM_DIAGRAM_MIN_ITEMCNT" val="2"/>
  <p:tag name="KSO_WM_DIAGRAM_VIRTUALLY_FRAME" val="{&quot;height&quot;:377.2000787401575,&quot;left&quot;:52.725039370078775,&quot;top&quot;:112.82503937007873,&quot;width&quot;:362.75}"/>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4"/>
  <p:tag name="KSO_WM_UNIT_FILL_TYPE" val="1"/>
  <p:tag name="KSO_WM_UNIT_FILL_FORE_SCHEMECOLOR_INDEX" val="5"/>
  <p:tag name="KSO_WM_UNIT_FILL_FORE_SCHEMECOLOR_INDEX_BRIGHTNESS" val="0"/>
  <p:tag name="KSO_WM_UNIT_TEXT_FILL_FORE_SCHEMECOLOR_INDEX" val="1"/>
  <p:tag name="KSO_WM_UNIT_TEXT_FILL_TYPE" val="1"/>
  <p:tag name="KSO_WM_UNIT_SHADOW_SCHEMECOLOR_INDEX" val="5"/>
  <p:tag name="KSO_WM_UNIT_USESOURCEFORMAT_APPLY" val="0"/>
</p:tagLst>
</file>

<file path=ppt/tags/tag213.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5_1"/>
  <p:tag name="KSO_WM_UNIT_ID" val="diagram20231712_4*l_h_f*1_5_1"/>
  <p:tag name="KSO_WM_TEMPLATE_CATEGORY" val="diagram"/>
  <p:tag name="KSO_WM_TEMPLATE_INDEX" val="20231712"/>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5"/>
  <p:tag name="KSO_WM_DIAGRAM_MIN_ITEMCNT" val="2"/>
  <p:tag name="KSO_WM_DIAGRAM_VIRTUALLY_FRAME" val="{&quot;height&quot;:377.2000787401575,&quot;left&quot;:52.725039370078775,&quot;top&quot;:112.82503937007873,&quot;width&quot;:36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文字是您思想的提炼。单击此处输入你的项正文，文字是您思想的提炼"/>
  <p:tag name="KSO_WM_UNIT_TEXT_FILL_FORE_SCHEMECOLOR_INDEX" val="1"/>
  <p:tag name="KSO_WM_UNIT_TEXT_FILL_TYPE" val="1"/>
  <p:tag name="KSO_WM_UNIT_USESOURCEFORMAT_APPLY" val="0"/>
</p:tagLst>
</file>

<file path=ppt/tags/tag21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5_1"/>
  <p:tag name="KSO_WM_UNIT_ID" val="diagram20231712_4*l_h_a*1_5_1"/>
  <p:tag name="KSO_WM_TEMPLATE_CATEGORY" val="diagram"/>
  <p:tag name="KSO_WM_TEMPLATE_INDEX" val="20231712"/>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5"/>
  <p:tag name="KSO_WM_DIAGRAM_MIN_ITEMCNT" val="2"/>
  <p:tag name="KSO_WM_DIAGRAM_VIRTUALLY_FRAME" val="{&quot;height&quot;:377.2000787401575,&quot;left&quot;:52.725039370078775,&quot;top&quot;:112.82503937007873,&quot;width&quot;:36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项标题"/>
  <p:tag name="KSO_WM_UNIT_TEXT_FILL_FORE_SCHEMECOLOR_INDEX" val="1"/>
  <p:tag name="KSO_WM_UNIT_TEXT_FILL_TYPE" val="1"/>
  <p:tag name="KSO_WM_UNIT_USESOURCEFORMAT_APPLY" val="0"/>
</p:tagLst>
</file>

<file path=ppt/tags/tag2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5_1"/>
  <p:tag name="KSO_WM_UNIT_ID" val="diagram20231712_4*l_h_i*1_5_1"/>
  <p:tag name="KSO_WM_TEMPLATE_CATEGORY" val="diagram"/>
  <p:tag name="KSO_WM_TEMPLATE_INDEX" val="20231712"/>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5"/>
  <p:tag name="KSO_WM_DIAGRAM_MIN_ITEMCNT" val="2"/>
  <p:tag name="KSO_WM_DIAGRAM_VIRTUALLY_FRAME" val="{&quot;height&quot;:377.2000787401575,&quot;left&quot;:52.725039370078775,&quot;top&quot;:112.82503937007873,&quot;width&quot;:362.75}"/>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5"/>
  <p:tag name="KSO_WM_UNIT_FILL_TYPE" val="1"/>
  <p:tag name="KSO_WM_UNIT_FILL_FORE_SCHEMECOLOR_INDEX" val="5"/>
  <p:tag name="KSO_WM_UNIT_FILL_FORE_SCHEMECOLOR_INDEX_BRIGHTNESS" val="0"/>
  <p:tag name="KSO_WM_UNIT_TEXT_FILL_FORE_SCHEMECOLOR_INDEX" val="1"/>
  <p:tag name="KSO_WM_UNIT_TEXT_FILL_TYPE" val="1"/>
  <p:tag name="KSO_WM_UNIT_SHADOW_SCHEMECOLOR_INDEX" val="5"/>
  <p:tag name="KSO_WM_UNIT_USESOURCEFORMAT_APPLY" val="0"/>
</p:tagLst>
</file>

<file path=ppt/tags/tag216.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850.25*180.95"/>
  <p:tag name="KSO_WM_SLIDE_POSITION" val="52.5199*300.425"/>
  <p:tag name="KSO_WM_SLIDE_LAYOUT" val="a_d_l"/>
  <p:tag name="KSO_WM_SLIDE_LAYOUT_CNT" val="1_1_1"/>
  <p:tag name="KSO_WM_SPECIAL_SOURCE" val="bdnull"/>
  <p:tag name="KSO_WM_DIAGRAM_GROUP_CODE" val="l1-1"/>
  <p:tag name="KSO_WM_SLIDE_DIAGTYPE" val="l"/>
  <p:tag name="KSO_WM_TEMPLATE_INDEX" val="20233351"/>
  <p:tag name="KSO_WM_TEMPLATE_SUBCATEGORY" val="0"/>
  <p:tag name="KSO_WM_SLIDE_INDEX" val="1"/>
  <p:tag name="KSO_WM_TAG_VERSION" val="3.0"/>
  <p:tag name="KSO_WM_SLIDE_ID" val="custom20233182_1"/>
  <p:tag name="KSO_WM_SLIDE_ITEM_CNT" val="3"/>
</p:tagLst>
</file>

<file path=ppt/tags/tag2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3182_1*i*1"/>
  <p:tag name="KSO_WM_TEMPLATE_CATEGORY" val="custom"/>
  <p:tag name="KSO_WM_TEMPLATE_INDEX" val="20233182"/>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0"/>
</p:tagLst>
</file>

<file path=ppt/tags/tag21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3182"/>
  <p:tag name="KSO_WM_UNIT_ID" val="custom20233182_1*a*1"/>
  <p:tag name="KSO_WM_UNIT_USESOURCEFORMAT_APPLY" val="0"/>
  <p:tag name="KSO_WM_UNIT_PRESET_TEXT" val="单击此处&#10;添加标题内容"/>
</p:tagLst>
</file>

<file path=ppt/tags/tag219.xml><?xml version="1.0" encoding="utf-8"?>
<p:tagLst xmlns:a="http://schemas.openxmlformats.org/drawingml/2006/main" xmlns:r="http://schemas.openxmlformats.org/officeDocument/2006/relationships" xmlns:p="http://schemas.openxmlformats.org/presentationml/2006/main">
  <p:tag name="KSO_WM_SLIDE_ID" val="custom20233351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3351"/>
  <p:tag name="KSO_WM_SLIDE_TYPE" val="sectionTitle"/>
  <p:tag name="KSO_WM_SLIDE_SUBTYPE" val="pureTxt"/>
  <p:tag name="KSO_WM_SLIDE_LAYOUT" val="a_e"/>
  <p:tag name="KSO_WM_SLIDE_LAYOUT_CNT" val="1_1"/>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3351_7*a*1"/>
  <p:tag name="KSO_WM_TEMPLATE_CATEGORY" val="custom"/>
  <p:tag name="KSO_WM_TEMPLATE_INDEX" val="20233351"/>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Lst>
</file>

<file path=ppt/tags/tag2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ID" val="custom20233351_7*e*1"/>
  <p:tag name="KSO_WM_TEMPLATE_CATEGORY" val="custom"/>
  <p:tag name="KSO_WM_TEMPLATE_INDEX" val="20233351"/>
  <p:tag name="KSO_WM_UNIT_LAYERLEVEL" val="1"/>
  <p:tag name="KSO_WM_TAG_VERSION" val="3.0"/>
  <p:tag name="KSO_WM_BEAUTIFY_FLAG" val="#wm#"/>
  <p:tag name="KSO_WM_UNIT_NOCLEAR" val="0"/>
  <p:tag name="KSO_WM_UNIT_VALUE" val="13"/>
  <p:tag name="KSO_WM_UNIT_TYPE" val="e"/>
  <p:tag name="KSO_WM_UNIT_INDEX" val="1"/>
  <p:tag name="KSO_WM_UNIT_PRESET_TEXT" val="01"/>
</p:tagLst>
</file>

<file path=ppt/tags/tag22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3351"/>
</p:tagLst>
</file>

<file path=ppt/tags/tag22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3351"/>
</p:tagLst>
</file>

<file path=ppt/tags/tag22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3351"/>
</p:tagLst>
</file>

<file path=ppt/tags/tag22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3351"/>
</p:tagLst>
</file>

<file path=ppt/tags/tag22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3351"/>
</p:tagLst>
</file>

<file path=ppt/tags/tag2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3351"/>
</p:tagLst>
</file>

<file path=ppt/tags/tag2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3351"/>
</p:tagLst>
</file>

<file path=ppt/tags/tag2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3351"/>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3351"/>
</p:tagLst>
</file>

<file path=ppt/tags/tag231.xml><?xml version="1.0" encoding="utf-8"?>
<p:tagLst xmlns:a="http://schemas.openxmlformats.org/drawingml/2006/main" xmlns:r="http://schemas.openxmlformats.org/officeDocument/2006/relationships" xmlns:p="http://schemas.openxmlformats.org/presentationml/2006/main">
  <p:tag name="KSO_WM_SLIDE_ID" val="custom20233351_9"/>
  <p:tag name="KSO_WM_TEMPLATE_SUBCATEGORY" val="29"/>
  <p:tag name="KSO_WM_TEMPLATE_MASTER_TYPE" val="0"/>
  <p:tag name="KSO_WM_TEMPLATE_COLOR_TYPE" val="0"/>
  <p:tag name="KSO_WM_SLIDE_ITEM_CNT" val="0"/>
  <p:tag name="KSO_WM_SLIDE_INDEX" val="9"/>
  <p:tag name="KSO_WM_TAG_VERSION" val="3.0"/>
  <p:tag name="KSO_WM_BEAUTIFY_FLAG" val="#wm#"/>
  <p:tag name="KSO_WM_TEMPLATE_CATEGORY" val="custom"/>
  <p:tag name="KSO_WM_TEMPLATE_INDEX" val="20233294"/>
  <p:tag name="KSO_WM_SLIDE_TYPE" val="endPage"/>
  <p:tag name="KSO_WM_SLIDE_SUBTYPE" val="pureTxt"/>
  <p:tag name="KSO_WM_SLIDE_LAYOUT" val="a_f"/>
  <p:tag name="KSO_WM_SLIDE_LAYOUT_CNT" val="1_1"/>
</p:tagLst>
</file>

<file path=ppt/tags/tag2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3351_9*a*1"/>
  <p:tag name="KSO_WM_TEMPLATE_CATEGORY" val="custom"/>
  <p:tag name="KSO_WM_TEMPLATE_INDEX" val="20233351"/>
  <p:tag name="KSO_WM_UNIT_LAYERLEVEL" val="1"/>
  <p:tag name="KSO_WM_TAG_VERSION" val="3.0"/>
  <p:tag name="KSO_WM_BEAUTIFY_FLAG" val="#wm#"/>
  <p:tag name="KSO_WM_UNIT_ISCONTENTSTITLE" val="0"/>
  <p:tag name="KSO_WM_UNIT_ISNUMDGMTITLE" val="0"/>
  <p:tag name="KSO_WM_UNIT_NOCLEAR" val="1"/>
  <p:tag name="KSO_WM_UNIT_TYPE" val="a"/>
  <p:tag name="KSO_WM_UNIT_INDEX" val="1"/>
  <p:tag name="KSO_WM_UNIT_PRESET_TEXT" val="感谢观看"/>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TEMPLATE_CATEGORY" val="custom"/>
  <p:tag name="KSO_WM_TEMPLATE_INDEX" val="20233351"/>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UNIT_VALUE" val="340"/>
  <p:tag name="KSO_WM_TEMPLATE_CATEGORY" val="custom"/>
  <p:tag name="KSO_WM_TEMPLATE_INDEX" val="20233351"/>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351"/>
  <p:tag name="KSO_WM_TEMPLATE_THUMBS_INDEX" val="1、9"/>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1"/>
  <p:tag name="KSO_WM_UNIT_LAYERLEVEL" val="1"/>
  <p:tag name="KSO_WM_TAG_VERSION" val="3.0"/>
  <p:tag name="KSO_WM_BEAUTIFY_FLAG" val="#wm#"/>
  <p:tag name="KSO_WM_UNIT_TYPE" val="i"/>
  <p:tag name="KSO_WM_UNIT_INDEX" val="1"/>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3.0"/>
  <p:tag name="KSO_WM_BEAUTIFY_FLAG" val="#wm#"/>
  <p:tag name="KSO_WM_UNIT_TYPE" val="i"/>
  <p:tag name="KSO_WM_UNIT_INDEX" val="2"/>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3"/>
  <p:tag name="KSO_WM_UNIT_LAYERLEVEL" val="1"/>
  <p:tag name="KSO_WM_TAG_VERSION" val="3.0"/>
  <p:tag name="KSO_WM_BEAUTIFY_FLAG" val="#wm#"/>
  <p:tag name="KSO_WM_UNIT_TYPE" val="i"/>
  <p:tag name="KSO_WM_UNIT_INDEX" val="3"/>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4"/>
  <p:tag name="KSO_WM_UNIT_LAYERLEVEL" val="1"/>
  <p:tag name="KSO_WM_TAG_VERSION" val="3.0"/>
  <p:tag name="KSO_WM_BEAUTIFY_FLAG" val="#wm#"/>
  <p:tag name="KSO_WM_UNIT_TYPE" val="i"/>
  <p:tag name="KSO_WM_UNIT_INDEX" val="4"/>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5"/>
  <p:tag name="KSO_WM_UNIT_LAYERLEVEL" val="1"/>
  <p:tag name="KSO_WM_TAG_VERSION" val="3.0"/>
  <p:tag name="KSO_WM_BEAUTIFY_FLAG" val="#wm#"/>
  <p:tag name="KSO_WM_UNIT_TYPE" val="i"/>
  <p:tag name="KSO_WM_UNIT_INDEX" val="5"/>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6"/>
  <p:tag name="KSO_WM_UNIT_LAYERLEVEL" val="1"/>
  <p:tag name="KSO_WM_TAG_VERSION" val="3.0"/>
  <p:tag name="KSO_WM_BEAUTIFY_FLAG" val="#wm#"/>
  <p:tag name="KSO_WM_UNIT_TYPE" val="i"/>
  <p:tag name="KSO_WM_UNIT_INDEX" val="6"/>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3.0"/>
  <p:tag name="KSO_WM_BEAUTIFY_FLAG" val="#wm#"/>
  <p:tag name="KSO_WM_UNIT_TYPE" val="i"/>
  <p:tag name="KSO_WM_UNIT_INDEX" val="1"/>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3.0"/>
  <p:tag name="KSO_WM_BEAUTIFY_FLAG" val="#wm#"/>
  <p:tag name="KSO_WM_UNIT_TYPE" val="i"/>
  <p:tag name="KSO_WM_UNIT_INDEX" val="2"/>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i*3"/>
  <p:tag name="KSO_WM_UNIT_LAYERLEVEL" val="1"/>
  <p:tag name="KSO_WM_TAG_VERSION" val="3.0"/>
  <p:tag name="KSO_WM_BEAUTIFY_FLAG" val="#wm#"/>
  <p:tag name="KSO_WM_UNIT_TYPE" val="i"/>
  <p:tag name="KSO_WM_UNIT_INDEX" val="3"/>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i*4"/>
  <p:tag name="KSO_WM_UNIT_LAYERLEVEL" val="1"/>
  <p:tag name="KSO_WM_TAG_VERSION" val="3.0"/>
  <p:tag name="KSO_WM_BEAUTIFY_FLAG" val="#wm#"/>
  <p:tag name="KSO_WM_UNIT_TYPE" val="i"/>
  <p:tag name="KSO_WM_UNIT_INDEX" val="4"/>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3.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BEAUTIFY_FLAG" val="#wm#"/>
  <p:tag name="KSO_WM_UNIT_TYPE" val="i"/>
  <p:tag name="KSO_WM_UNIT_INDEX" val="1"/>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3.0"/>
  <p:tag name="KSO_WM_BEAUTIFY_FLAG" val="#wm#"/>
  <p:tag name="KSO_WM_UNIT_TYPE" val="i"/>
  <p:tag name="KSO_WM_UNIT_INDEX" val="2"/>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3"/>
  <p:tag name="KSO_WM_UNIT_LAYERLEVEL" val="1"/>
  <p:tag name="KSO_WM_TAG_VERSION" val="3.0"/>
  <p:tag name="KSO_WM_BEAUTIFY_FLAG" val="#wm#"/>
  <p:tag name="KSO_WM_UNIT_TYPE" val="i"/>
  <p:tag name="KSO_WM_UNIT_INDEX" val="3"/>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4"/>
  <p:tag name="KSO_WM_UNIT_LAYERLEVEL" val="1"/>
  <p:tag name="KSO_WM_TAG_VERSION" val="3.0"/>
  <p:tag name="KSO_WM_BEAUTIFY_FLAG" val="#wm#"/>
  <p:tag name="KSO_WM_UNIT_TYPE" val="i"/>
  <p:tag name="KSO_WM_UNIT_INDEX" val="4"/>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Office 主题​​">
  <a:themeElements>
    <a:clrScheme name="自定义 122">
      <a:dk1>
        <a:srgbClr val="000000"/>
      </a:dk1>
      <a:lt1>
        <a:srgbClr val="FFFFFF"/>
      </a:lt1>
      <a:dk2>
        <a:srgbClr val="292D4B"/>
      </a:dk2>
      <a:lt2>
        <a:srgbClr val="CFE2FF"/>
      </a:lt2>
      <a:accent1>
        <a:srgbClr val="5799FD"/>
      </a:accent1>
      <a:accent2>
        <a:srgbClr val="6F6CE6"/>
      </a:accent2>
      <a:accent3>
        <a:srgbClr val="45B7DF"/>
      </a:accent3>
      <a:accent4>
        <a:srgbClr val="26DAB8"/>
      </a:accent4>
      <a:accent5>
        <a:srgbClr val="6A6CBE"/>
      </a:accent5>
      <a:accent6>
        <a:srgbClr val="FF6970"/>
      </a:accent6>
      <a:hlink>
        <a:srgbClr val="658BD5"/>
      </a:hlink>
      <a:folHlink>
        <a:srgbClr val="A16AA5"/>
      </a:folHlink>
    </a:clrScheme>
    <a:fontScheme name="自定义 61">
      <a:majorFont>
        <a:latin typeface="MiSans Demibold"/>
        <a:ea typeface="微软雅黑"/>
        <a:cs typeface=""/>
      </a:majorFont>
      <a:minorFont>
        <a:latin typeface="MiSans Demibold"/>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601</Words>
  <Application>Microsoft Office PowerPoint</Application>
  <PresentationFormat>宽屏</PresentationFormat>
  <Paragraphs>95</Paragraphs>
  <Slides>23</Slides>
  <Notes>1</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23</vt:i4>
      </vt:variant>
    </vt:vector>
  </HeadingPairs>
  <TitlesOfParts>
    <vt:vector size="31" baseType="lpstr">
      <vt:lpstr>MiSans Demibold</vt:lpstr>
      <vt:lpstr>宋体</vt:lpstr>
      <vt:lpstr>微软雅黑</vt:lpstr>
      <vt:lpstr>Arial</vt:lpstr>
      <vt:lpstr>Calibri</vt:lpstr>
      <vt:lpstr>Wingdings</vt:lpstr>
      <vt:lpstr>WPS</vt:lpstr>
      <vt:lpstr>4_Office 主题​​</vt:lpstr>
      <vt:lpstr>智慧农业管理系统</vt:lpstr>
      <vt:lpstr>目录</vt:lpstr>
      <vt:lpstr>项目背景</vt:lpstr>
      <vt:lpstr>项目背景</vt:lpstr>
      <vt:lpstr>小组内成员以及分工</vt:lpstr>
      <vt:lpstr>非功能性需求</vt:lpstr>
      <vt:lpstr>约束</vt:lpstr>
      <vt:lpstr>假设与依赖关系</vt:lpstr>
      <vt:lpstr>功能性需求</vt:lpstr>
      <vt:lpstr>需求流程分析</vt:lpstr>
      <vt:lpstr>具体需求</vt:lpstr>
      <vt:lpstr>系统功能架构</vt:lpstr>
      <vt:lpstr>概念设计</vt:lpstr>
      <vt:lpstr>系统生产管理部分的ER图</vt:lpstr>
      <vt:lpstr>系统交易管理部分的ER图</vt:lpstr>
      <vt:lpstr>实体属性图</vt:lpstr>
      <vt:lpstr>0层数据流图</vt:lpstr>
      <vt:lpstr>1层数据流图-用户管理</vt:lpstr>
      <vt:lpstr>1层数据流图-生产管理</vt:lpstr>
      <vt:lpstr>1层数据流图-仓储管理</vt:lpstr>
      <vt:lpstr>1层数据流图-销售管理</vt:lpstr>
      <vt:lpstr>UML图</vt:lpstr>
      <vt:lpstr>谢谢聆听</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Morley Olsen</cp:lastModifiedBy>
  <cp:revision>167</cp:revision>
  <dcterms:created xsi:type="dcterms:W3CDTF">2019-06-19T02:08:00Z</dcterms:created>
  <dcterms:modified xsi:type="dcterms:W3CDTF">2024-05-10T07:52:30Z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2052-12.1.0.16729</vt:lpwstr>
  </property>
  <property fmtid="{D5CDD505-2E9C-101B-9397-08002B2CF9AE}" pid="3" name="ICV">
    <vt:lpwstr>BBB01E1DBFC243648E4E29CD52423E25_11</vt:lpwstr>
  </property>
</Properties>
</file>